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7"/>
  </p:notesMasterIdLst>
  <p:sldIdLst>
    <p:sldId id="256" r:id="rId2"/>
    <p:sldId id="259" r:id="rId3"/>
    <p:sldId id="261" r:id="rId4"/>
    <p:sldId id="260" r:id="rId5"/>
    <p:sldId id="257" r:id="rId6"/>
    <p:sldId id="262" r:id="rId7"/>
    <p:sldId id="267" r:id="rId8"/>
    <p:sldId id="314" r:id="rId9"/>
    <p:sldId id="315" r:id="rId10"/>
    <p:sldId id="258" r:id="rId11"/>
    <p:sldId id="302" r:id="rId12"/>
    <p:sldId id="305" r:id="rId13"/>
    <p:sldId id="303" r:id="rId14"/>
    <p:sldId id="263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80" r:id="rId24"/>
    <p:sldId id="279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3" r:id="rId36"/>
    <p:sldId id="294" r:id="rId37"/>
    <p:sldId id="295" r:id="rId38"/>
    <p:sldId id="296" r:id="rId39"/>
    <p:sldId id="298" r:id="rId40"/>
    <p:sldId id="297" r:id="rId41"/>
    <p:sldId id="264" r:id="rId42"/>
    <p:sldId id="299" r:id="rId43"/>
    <p:sldId id="300" r:id="rId44"/>
    <p:sldId id="301" r:id="rId45"/>
    <p:sldId id="265" r:id="rId46"/>
    <p:sldId id="268" r:id="rId47"/>
    <p:sldId id="269" r:id="rId48"/>
    <p:sldId id="307" r:id="rId49"/>
    <p:sldId id="306" r:id="rId50"/>
    <p:sldId id="308" r:id="rId51"/>
    <p:sldId id="310" r:id="rId52"/>
    <p:sldId id="311" r:id="rId53"/>
    <p:sldId id="309" r:id="rId54"/>
    <p:sldId id="312" r:id="rId55"/>
    <p:sldId id="313" r:id="rId5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134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F3BBA-66FA-4CED-88AB-B781EE29D053}" type="datetimeFigureOut">
              <a:rPr lang="zh-TW" altLang="en-US" smtClean="0"/>
              <a:t>2014/8/20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99C7F-292A-449B-BE8C-00F2C84869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3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99C7F-292A-449B-BE8C-00F2C84869A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664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99C7F-292A-449B-BE8C-00F2C84869A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338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99C7F-292A-449B-BE8C-00F2C84869A4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435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圓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2014/8/20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2014/8/20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2014/8/20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2014/8/20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圓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2014/8/20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2014/8/20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2014/8/20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2014/8/20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2014/8/20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圓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2014/8/20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2014/8/20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圓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2014/8/20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ksu.edu.tw/" TargetMode="Externa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多媒體訊息發佈系統</a:t>
            </a:r>
            <a:r>
              <a:rPr lang="en-US" altLang="zh-TW" dirty="0"/>
              <a:t>_</a:t>
            </a:r>
            <a:r>
              <a:rPr lang="zh-TW" altLang="en-US" dirty="0"/>
              <a:t>測試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065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查看廣告</a:t>
            </a:r>
            <a:r>
              <a:rPr lang="zh-TW" altLang="en-US" dirty="0"/>
              <a:t>牆</a:t>
            </a:r>
            <a:r>
              <a:rPr lang="zh-TW" altLang="en-US" dirty="0" smtClean="0"/>
              <a:t>狀態</a:t>
            </a:r>
            <a:endParaRPr lang="zh-TW" altLang="en-US" dirty="0"/>
          </a:p>
        </p:txBody>
      </p:sp>
      <p:pic>
        <p:nvPicPr>
          <p:cNvPr id="2054" name="Picture 6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7" t="25991" r="14830" b="14009"/>
          <a:stretch/>
        </p:blipFill>
        <p:spPr bwMode="auto">
          <a:xfrm>
            <a:off x="899592" y="2420888"/>
            <a:ext cx="7824284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圓角矩形 12"/>
          <p:cNvSpPr/>
          <p:nvPr/>
        </p:nvSpPr>
        <p:spPr>
          <a:xfrm>
            <a:off x="6228184" y="5877272"/>
            <a:ext cx="2620390" cy="79208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廣告機列表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0" t="64369" r="23713" b="8394"/>
          <a:stretch/>
        </p:blipFill>
        <p:spPr bwMode="auto">
          <a:xfrm>
            <a:off x="196258" y="1268760"/>
            <a:ext cx="1739590" cy="150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6016767" y="825931"/>
            <a:ext cx="2778261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狀態監控</a:t>
            </a:r>
            <a:r>
              <a:rPr lang="en-US" altLang="zh-TW" dirty="0" smtClean="0"/>
              <a:t>icon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5918449" y="188640"/>
            <a:ext cx="28803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/>
              <a:t>首頁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7691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在線廣告牆狀態監控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5918449" y="188640"/>
            <a:ext cx="28803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/>
              <a:t>首頁</a:t>
            </a:r>
            <a:endParaRPr lang="zh-TW" altLang="en-US" sz="2000" b="1" dirty="0"/>
          </a:p>
        </p:txBody>
      </p:sp>
      <p:sp>
        <p:nvSpPr>
          <p:cNvPr id="6" name="矩形 5"/>
          <p:cNvSpPr/>
          <p:nvPr/>
        </p:nvSpPr>
        <p:spPr>
          <a:xfrm>
            <a:off x="6016767" y="825931"/>
            <a:ext cx="2778261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點擊在線終端</a:t>
            </a:r>
            <a:endParaRPr lang="en-US" altLang="zh-TW" dirty="0" smtClean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4"/>
          <a:stretch/>
        </p:blipFill>
        <p:spPr bwMode="auto">
          <a:xfrm>
            <a:off x="395536" y="1806498"/>
            <a:ext cx="7955360" cy="416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3" t="57215" r="71188" b="10177"/>
          <a:stretch/>
        </p:blipFill>
        <p:spPr bwMode="auto">
          <a:xfrm>
            <a:off x="827584" y="3789040"/>
            <a:ext cx="2057958" cy="2834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827584" y="3886920"/>
            <a:ext cx="1728192" cy="5501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086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在線廣告牆狀態</a:t>
            </a:r>
            <a:r>
              <a:rPr lang="zh-TW" altLang="en-US" dirty="0" smtClean="0"/>
              <a:t>監控</a:t>
            </a:r>
            <a:endParaRPr lang="zh-TW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30" b="59618"/>
          <a:stretch/>
        </p:blipFill>
        <p:spPr bwMode="auto">
          <a:xfrm>
            <a:off x="1115616" y="1484784"/>
            <a:ext cx="7186799" cy="1654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18"/>
          <a:stretch/>
        </p:blipFill>
        <p:spPr bwMode="auto">
          <a:xfrm>
            <a:off x="1187624" y="3284984"/>
            <a:ext cx="6970775" cy="3246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5988518" y="429887"/>
            <a:ext cx="2778261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監控</a:t>
            </a:r>
            <a:endParaRPr lang="en-US" altLang="zh-TW" dirty="0" smtClean="0"/>
          </a:p>
        </p:txBody>
      </p:sp>
      <p:sp>
        <p:nvSpPr>
          <p:cNvPr id="8" name="矩形 7"/>
          <p:cNvSpPr/>
          <p:nvPr/>
        </p:nvSpPr>
        <p:spPr>
          <a:xfrm>
            <a:off x="6732239" y="2492896"/>
            <a:ext cx="65455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6516215" y="2240868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1</a:t>
            </a:r>
            <a:endParaRPr lang="zh-TW" altLang="en-US" sz="2400" b="1" dirty="0"/>
          </a:p>
        </p:txBody>
      </p:sp>
      <p:sp>
        <p:nvSpPr>
          <p:cNvPr id="10" name="圓角矩形 9"/>
          <p:cNvSpPr/>
          <p:nvPr/>
        </p:nvSpPr>
        <p:spPr>
          <a:xfrm>
            <a:off x="6886042" y="5686401"/>
            <a:ext cx="1818516" cy="79208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>
                <a:solidFill>
                  <a:srgbClr val="FF0000"/>
                </a:solidFill>
              </a:rPr>
              <a:t>Log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列表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0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在線廣告牆狀態</a:t>
            </a:r>
            <a:r>
              <a:rPr lang="zh-TW" altLang="en-US" dirty="0" smtClean="0"/>
              <a:t>監控</a:t>
            </a:r>
            <a:r>
              <a:rPr lang="en-US" altLang="zh-TW" dirty="0" smtClean="0"/>
              <a:t>:log</a:t>
            </a:r>
            <a:r>
              <a:rPr lang="zh-TW" altLang="en-US" dirty="0" smtClean="0"/>
              <a:t>內容</a:t>
            </a:r>
            <a:endParaRPr lang="zh-TW" alt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7632848" cy="507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927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廣告製作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1527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素材管理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t="26436" r="14447" b="9415"/>
          <a:stretch/>
        </p:blipFill>
        <p:spPr bwMode="auto">
          <a:xfrm>
            <a:off x="179512" y="1628800"/>
            <a:ext cx="8799605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6660232" y="188640"/>
            <a:ext cx="1965919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/>
              <a:t>素材管理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5014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素材管理</a:t>
            </a:r>
            <a:r>
              <a:rPr lang="en-US" altLang="zh-TW" dirty="0" smtClean="0"/>
              <a:t>-</a:t>
            </a:r>
            <a:r>
              <a:rPr lang="zh-TW" altLang="en-US" dirty="0" smtClean="0"/>
              <a:t>分類設定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t="26436" r="14447" b="9415"/>
          <a:stretch/>
        </p:blipFill>
        <p:spPr bwMode="auto">
          <a:xfrm>
            <a:off x="150665" y="1484784"/>
            <a:ext cx="8799605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608" y="1979455"/>
            <a:ext cx="5836478" cy="4898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016766" y="332656"/>
            <a:ext cx="2778261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編輯</a:t>
            </a:r>
            <a:endParaRPr lang="en-US" altLang="zh-TW" dirty="0" smtClean="0"/>
          </a:p>
          <a:p>
            <a:r>
              <a:rPr lang="en-US" altLang="zh-TW" dirty="0" smtClean="0"/>
              <a:t>Step 2.</a:t>
            </a:r>
            <a:r>
              <a:rPr lang="zh-TW" altLang="en-US" dirty="0" smtClean="0"/>
              <a:t>新增分組</a:t>
            </a:r>
            <a:endParaRPr lang="en-US" altLang="zh-TW" dirty="0" smtClean="0"/>
          </a:p>
        </p:txBody>
      </p:sp>
      <p:sp>
        <p:nvSpPr>
          <p:cNvPr id="6" name="矩形 5"/>
          <p:cNvSpPr/>
          <p:nvPr/>
        </p:nvSpPr>
        <p:spPr>
          <a:xfrm>
            <a:off x="971600" y="1484784"/>
            <a:ext cx="792088" cy="4320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素材管理</a:t>
            </a:r>
            <a:r>
              <a:rPr lang="en-US" altLang="zh-TW" dirty="0" smtClean="0"/>
              <a:t>-</a:t>
            </a:r>
            <a:r>
              <a:rPr lang="zh-TW" altLang="en-US" dirty="0" smtClean="0"/>
              <a:t>分類新增完成</a:t>
            </a:r>
            <a:endParaRPr lang="zh-TW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7" t="25876" r="14533" b="9967"/>
          <a:stretch/>
        </p:blipFill>
        <p:spPr bwMode="auto">
          <a:xfrm>
            <a:off x="192812" y="1556792"/>
            <a:ext cx="8779168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5" t="24777" r="72430" b="9290"/>
          <a:stretch/>
        </p:blipFill>
        <p:spPr bwMode="auto">
          <a:xfrm>
            <a:off x="2627784" y="1296559"/>
            <a:ext cx="1845942" cy="5272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788814" y="1772816"/>
            <a:ext cx="1567161" cy="5760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5220072" y="2708920"/>
            <a:ext cx="2664296" cy="10081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solidFill>
                  <a:srgbClr val="FF0000"/>
                </a:solidFill>
              </a:rPr>
              <a:t>成功新增分類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>
            <a:endCxn id="6" idx="3"/>
          </p:cNvCxnSpPr>
          <p:nvPr/>
        </p:nvCxnSpPr>
        <p:spPr>
          <a:xfrm flipH="1" flipV="1">
            <a:off x="4355975" y="2060848"/>
            <a:ext cx="864097" cy="7920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75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素材管理</a:t>
            </a:r>
            <a:r>
              <a:rPr lang="en-US" altLang="zh-TW" dirty="0" smtClean="0"/>
              <a:t>-</a:t>
            </a:r>
            <a:r>
              <a:rPr lang="zh-TW" altLang="en-US" dirty="0" smtClean="0"/>
              <a:t>上傳素材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1" t="25752" r="14582" b="10147"/>
          <a:stretch/>
        </p:blipFill>
        <p:spPr bwMode="auto">
          <a:xfrm>
            <a:off x="180576" y="1556792"/>
            <a:ext cx="8783912" cy="477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016766" y="332656"/>
            <a:ext cx="2778261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/>
              <a:t>新增</a:t>
            </a:r>
            <a:endParaRPr lang="en-US" altLang="zh-TW" dirty="0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805" y="2458265"/>
            <a:ext cx="4584422" cy="4149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6613808" y="2026217"/>
            <a:ext cx="792088" cy="4320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4355976" y="4293096"/>
            <a:ext cx="3888432" cy="17901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此功能異常</a:t>
            </a:r>
            <a:endParaRPr lang="en-US" altLang="zh-TW" sz="3200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無法進行檔案上傳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92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廣告管理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4735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環境安裝</a:t>
            </a:r>
            <a:endParaRPr lang="en-US" altLang="zh-TW" dirty="0" smtClean="0"/>
          </a:p>
          <a:p>
            <a:r>
              <a:rPr lang="zh-TW" altLang="en-US" dirty="0" smtClean="0"/>
              <a:t>終端裝置</a:t>
            </a:r>
            <a:endParaRPr lang="en-US" altLang="zh-TW" dirty="0" smtClean="0"/>
          </a:p>
          <a:p>
            <a:r>
              <a:rPr lang="zh-TW" altLang="en-US" dirty="0" smtClean="0"/>
              <a:t>廣告製作</a:t>
            </a:r>
            <a:endParaRPr lang="en-US" altLang="zh-TW" dirty="0" smtClean="0"/>
          </a:p>
          <a:p>
            <a:r>
              <a:rPr lang="zh-TW" altLang="en-US" dirty="0"/>
              <a:t>廣告管理</a:t>
            </a:r>
            <a:endParaRPr lang="en-US" altLang="zh-TW" dirty="0" smtClean="0"/>
          </a:p>
          <a:p>
            <a:r>
              <a:rPr lang="zh-TW" altLang="en-US" dirty="0" smtClean="0"/>
              <a:t>發佈廣告</a:t>
            </a:r>
            <a:endParaRPr lang="en-US" altLang="zh-TW" dirty="0" smtClean="0"/>
          </a:p>
          <a:p>
            <a:r>
              <a:rPr lang="zh-TW" altLang="en-US" dirty="0" smtClean="0"/>
              <a:t>會員管理</a:t>
            </a:r>
            <a:endParaRPr lang="en-US" altLang="zh-TW" dirty="0" smtClean="0"/>
          </a:p>
          <a:p>
            <a:r>
              <a:rPr lang="zh-TW" altLang="en-US" dirty="0" smtClean="0"/>
              <a:t>日誌統計</a:t>
            </a:r>
            <a:endParaRPr lang="en-US" altLang="zh-TW" dirty="0" smtClean="0"/>
          </a:p>
          <a:p>
            <a:r>
              <a:rPr lang="zh-TW" altLang="en-US" dirty="0"/>
              <a:t>業務模組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53392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新增廣告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1" t="26241" r="14280" b="9658"/>
          <a:stretch/>
        </p:blipFill>
        <p:spPr bwMode="auto">
          <a:xfrm>
            <a:off x="175361" y="1772816"/>
            <a:ext cx="8950114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5918449" y="188640"/>
            <a:ext cx="28803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/>
              <a:t>節目</a:t>
            </a:r>
            <a:r>
              <a:rPr lang="zh-TW" altLang="en-US" sz="2000" b="1" dirty="0" smtClean="0"/>
              <a:t>管理</a:t>
            </a:r>
            <a:endParaRPr lang="zh-TW" altLang="en-US" sz="2000" b="1" dirty="0"/>
          </a:p>
        </p:txBody>
      </p:sp>
      <p:sp>
        <p:nvSpPr>
          <p:cNvPr id="8" name="矩形 7"/>
          <p:cNvSpPr/>
          <p:nvPr/>
        </p:nvSpPr>
        <p:spPr>
          <a:xfrm>
            <a:off x="6016767" y="825931"/>
            <a:ext cx="2778261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新增節目</a:t>
            </a:r>
            <a:endParaRPr lang="en-US" altLang="zh-TW" dirty="0" smtClean="0"/>
          </a:p>
          <a:p>
            <a:r>
              <a:rPr lang="en-US" altLang="zh-TW" dirty="0" smtClean="0"/>
              <a:t>Step 2.</a:t>
            </a:r>
            <a:r>
              <a:rPr lang="zh-TW" altLang="en-US" dirty="0" smtClean="0"/>
              <a:t>設定廣告名稱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823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設計廣告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1" t="26749" r="14755" b="9920"/>
          <a:stretch/>
        </p:blipFill>
        <p:spPr bwMode="auto">
          <a:xfrm>
            <a:off x="168979" y="1484784"/>
            <a:ext cx="8579367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68979" y="1844824"/>
            <a:ext cx="4835069" cy="3888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406546" y="472514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實際廣告牆播放範圍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8" name="直線單箭頭接點 7"/>
          <p:cNvCxnSpPr>
            <a:stCxn id="6" idx="1"/>
          </p:cNvCxnSpPr>
          <p:nvPr/>
        </p:nvCxnSpPr>
        <p:spPr>
          <a:xfrm flipH="1" flipV="1">
            <a:off x="4974498" y="4955976"/>
            <a:ext cx="43204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10725" y="1340768"/>
            <a:ext cx="8637621" cy="43204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7092280" y="8731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C000"/>
                </a:solidFill>
              </a:rPr>
              <a:t>工具列</a:t>
            </a:r>
            <a:endParaRPr lang="zh-TW" alt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87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設計廣告</a:t>
            </a:r>
            <a:r>
              <a:rPr lang="en-US" altLang="zh-TW" dirty="0" smtClean="0"/>
              <a:t>-</a:t>
            </a:r>
            <a:r>
              <a:rPr lang="zh-TW" altLang="en-US" dirty="0"/>
              <a:t>設定圖片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1" t="26749" r="81692" b="68005"/>
          <a:stretch/>
        </p:blipFill>
        <p:spPr bwMode="auto">
          <a:xfrm>
            <a:off x="187938" y="1226193"/>
            <a:ext cx="815403" cy="734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835519" y="165793"/>
            <a:ext cx="2906213" cy="16790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點擊圖片</a:t>
            </a:r>
            <a:r>
              <a:rPr lang="en-US" altLang="zh-TW" dirty="0" smtClean="0"/>
              <a:t>icon</a:t>
            </a:r>
          </a:p>
          <a:p>
            <a:r>
              <a:rPr lang="en-US" altLang="zh-TW" dirty="0" smtClean="0"/>
              <a:t>Step 2.</a:t>
            </a:r>
            <a:r>
              <a:rPr lang="zh-TW" altLang="en-US" dirty="0" smtClean="0"/>
              <a:t>選擇圖片</a:t>
            </a:r>
            <a:endParaRPr lang="en-US" altLang="zh-TW" dirty="0" smtClean="0"/>
          </a:p>
          <a:p>
            <a:r>
              <a:rPr lang="en-US" altLang="zh-TW" dirty="0" smtClean="0"/>
              <a:t>Step 3.</a:t>
            </a:r>
            <a:r>
              <a:rPr lang="zh-TW" altLang="en-US" dirty="0" smtClean="0"/>
              <a:t>添加到列表</a:t>
            </a:r>
            <a:endParaRPr lang="en-US" altLang="zh-TW" dirty="0" smtClean="0"/>
          </a:p>
          <a:p>
            <a:r>
              <a:rPr lang="en-US" altLang="zh-TW" dirty="0" smtClean="0"/>
              <a:t>Step 4.</a:t>
            </a:r>
            <a:r>
              <a:rPr lang="zh-TW" altLang="en-US" dirty="0" smtClean="0"/>
              <a:t>設定資訊</a:t>
            </a:r>
            <a:endParaRPr lang="en-US" altLang="zh-TW" dirty="0" smtClean="0"/>
          </a:p>
          <a:p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5.</a:t>
            </a:r>
            <a:r>
              <a:rPr lang="zh-TW" altLang="en-US" dirty="0" smtClean="0"/>
              <a:t>保存</a:t>
            </a:r>
            <a:endParaRPr lang="en-US" altLang="zh-TW" dirty="0" smtClean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8" y="1991026"/>
            <a:ext cx="8553794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5838473" y="2686542"/>
            <a:ext cx="878737" cy="3026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163591" y="1005308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1</a:t>
            </a:r>
            <a:endParaRPr lang="zh-TW" altLang="en-US" sz="2400" b="1" dirty="0"/>
          </a:p>
        </p:txBody>
      </p:sp>
      <p:sp>
        <p:nvSpPr>
          <p:cNvPr id="13" name="橢圓 12"/>
          <p:cNvSpPr/>
          <p:nvPr/>
        </p:nvSpPr>
        <p:spPr>
          <a:xfrm>
            <a:off x="5787608" y="2341097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3</a:t>
            </a:r>
            <a:endParaRPr lang="zh-TW" altLang="en-US" sz="2400" b="1" dirty="0"/>
          </a:p>
        </p:txBody>
      </p:sp>
      <p:sp>
        <p:nvSpPr>
          <p:cNvPr id="16" name="矩形 15"/>
          <p:cNvSpPr/>
          <p:nvPr/>
        </p:nvSpPr>
        <p:spPr>
          <a:xfrm>
            <a:off x="7281649" y="2686542"/>
            <a:ext cx="1185578" cy="31209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8251203" y="2470518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4</a:t>
            </a:r>
            <a:endParaRPr lang="zh-TW" altLang="en-US" sz="2400" b="1" dirty="0"/>
          </a:p>
        </p:txBody>
      </p:sp>
      <p:sp>
        <p:nvSpPr>
          <p:cNvPr id="15" name="橢圓 14"/>
          <p:cNvSpPr/>
          <p:nvPr/>
        </p:nvSpPr>
        <p:spPr>
          <a:xfrm>
            <a:off x="7971555" y="5807450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5</a:t>
            </a:r>
            <a:endParaRPr lang="zh-TW" altLang="en-US" sz="2400" b="1" dirty="0"/>
          </a:p>
        </p:txBody>
      </p:sp>
      <p:sp>
        <p:nvSpPr>
          <p:cNvPr id="17" name="矩形 16"/>
          <p:cNvSpPr/>
          <p:nvPr/>
        </p:nvSpPr>
        <p:spPr>
          <a:xfrm>
            <a:off x="1495234" y="3053879"/>
            <a:ext cx="5786415" cy="28975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1259632" y="2773145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2</a:t>
            </a:r>
            <a:endParaRPr lang="zh-TW" altLang="en-US" sz="2400" b="1" dirty="0"/>
          </a:p>
        </p:txBody>
      </p:sp>
      <p:sp>
        <p:nvSpPr>
          <p:cNvPr id="20" name="圓角矩形 19"/>
          <p:cNvSpPr/>
          <p:nvPr/>
        </p:nvSpPr>
        <p:spPr>
          <a:xfrm>
            <a:off x="1894010" y="5781727"/>
            <a:ext cx="4988862" cy="90957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solidFill>
                  <a:srgbClr val="FF0000"/>
                </a:solidFill>
              </a:rPr>
              <a:t>圖片來自以上傳的素材</a:t>
            </a:r>
          </a:p>
        </p:txBody>
      </p:sp>
    </p:spTree>
    <p:extLst>
      <p:ext uri="{BB962C8B-B14F-4D97-AF65-F5344CB8AC3E}">
        <p14:creationId xmlns:p14="http://schemas.microsoft.com/office/powerpoint/2010/main" val="302583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設計廣告</a:t>
            </a:r>
            <a:r>
              <a:rPr lang="en-US" altLang="zh-TW" dirty="0"/>
              <a:t>-</a:t>
            </a:r>
            <a:r>
              <a:rPr lang="zh-TW" altLang="en-US" dirty="0"/>
              <a:t>設定</a:t>
            </a:r>
            <a:r>
              <a:rPr lang="zh-TW" altLang="en-US" dirty="0" smtClean="0"/>
              <a:t>圖片</a:t>
            </a:r>
            <a:r>
              <a:rPr lang="en-US" altLang="zh-TW" dirty="0" smtClean="0"/>
              <a:t>(</a:t>
            </a:r>
            <a:r>
              <a:rPr lang="zh-TW" altLang="en-US" dirty="0" smtClean="0"/>
              <a:t>成果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6" t="26594" r="14961" b="10505"/>
          <a:stretch/>
        </p:blipFill>
        <p:spPr bwMode="auto">
          <a:xfrm>
            <a:off x="179512" y="1412776"/>
            <a:ext cx="8744357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4283968" y="4770626"/>
            <a:ext cx="3332678" cy="15121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依照列表排序將圖片合併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5" t="9201" r="2775" b="61099"/>
          <a:stretch/>
        </p:blipFill>
        <p:spPr bwMode="auto">
          <a:xfrm>
            <a:off x="6876256" y="368660"/>
            <a:ext cx="1927782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79512" y="1772816"/>
            <a:ext cx="3816424" cy="1512168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62909" y="3429000"/>
            <a:ext cx="3816424" cy="1512168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773118" y="2087560"/>
            <a:ext cx="936475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06.png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730506" y="3815752"/>
            <a:ext cx="936475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07.png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598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設計廣告</a:t>
            </a:r>
            <a:r>
              <a:rPr lang="en-US" altLang="zh-TW" dirty="0" smtClean="0"/>
              <a:t>-</a:t>
            </a:r>
            <a:r>
              <a:rPr lang="zh-TW" altLang="en-US" dirty="0" smtClean="0"/>
              <a:t>添加音樂</a:t>
            </a:r>
            <a:endParaRPr lang="zh-TW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8" t="27616" r="79889" b="69552"/>
          <a:stretch/>
        </p:blipFill>
        <p:spPr bwMode="auto">
          <a:xfrm>
            <a:off x="340647" y="1251329"/>
            <a:ext cx="669631" cy="64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47" y="2094531"/>
            <a:ext cx="8413567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橢圓 5"/>
          <p:cNvSpPr/>
          <p:nvPr/>
        </p:nvSpPr>
        <p:spPr>
          <a:xfrm>
            <a:off x="163591" y="1005308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1</a:t>
            </a:r>
            <a:endParaRPr lang="zh-TW" altLang="en-US" sz="2400" b="1" dirty="0"/>
          </a:p>
        </p:txBody>
      </p:sp>
      <p:sp>
        <p:nvSpPr>
          <p:cNvPr id="7" name="圓角矩形 6"/>
          <p:cNvSpPr/>
          <p:nvPr/>
        </p:nvSpPr>
        <p:spPr>
          <a:xfrm>
            <a:off x="3779912" y="5157192"/>
            <a:ext cx="3836734" cy="112560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無音樂可進行測試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35519" y="165793"/>
            <a:ext cx="2906213" cy="10555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點擊圖片</a:t>
            </a:r>
            <a:r>
              <a:rPr lang="en-US" altLang="zh-TW" dirty="0" smtClean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22804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設計廣告</a:t>
            </a:r>
            <a:r>
              <a:rPr lang="en-US" altLang="zh-TW" dirty="0" smtClean="0"/>
              <a:t>-</a:t>
            </a:r>
            <a:r>
              <a:rPr lang="zh-TW" altLang="en-US" dirty="0" smtClean="0"/>
              <a:t>視頻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1" t="27098" r="77083" b="68495"/>
          <a:stretch/>
        </p:blipFill>
        <p:spPr bwMode="auto">
          <a:xfrm>
            <a:off x="350559" y="1300385"/>
            <a:ext cx="83869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橢圓 4"/>
          <p:cNvSpPr/>
          <p:nvPr/>
        </p:nvSpPr>
        <p:spPr>
          <a:xfrm>
            <a:off x="148393" y="1196752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1</a:t>
            </a:r>
            <a:endParaRPr lang="zh-TW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5940152" y="160491"/>
            <a:ext cx="2906213" cy="1468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點擊圖片</a:t>
            </a:r>
            <a:r>
              <a:rPr lang="en-US" altLang="zh-TW" dirty="0" smtClean="0"/>
              <a:t>icon</a:t>
            </a:r>
          </a:p>
          <a:p>
            <a:r>
              <a:rPr lang="en-US" altLang="zh-TW" dirty="0"/>
              <a:t>Step 2</a:t>
            </a:r>
            <a:r>
              <a:rPr lang="en-US" altLang="zh-TW" dirty="0" smtClean="0"/>
              <a:t>.</a:t>
            </a:r>
            <a:r>
              <a:rPr lang="zh-TW" altLang="en-US" dirty="0" smtClean="0"/>
              <a:t>視頻</a:t>
            </a:r>
            <a:r>
              <a:rPr lang="en-US" altLang="zh-TW" dirty="0" smtClean="0"/>
              <a:t>or</a:t>
            </a:r>
            <a:r>
              <a:rPr lang="zh-TW" altLang="en-US" dirty="0" smtClean="0"/>
              <a:t>圖片</a:t>
            </a:r>
            <a:endParaRPr lang="en-US" altLang="zh-TW" dirty="0" smtClean="0"/>
          </a:p>
          <a:p>
            <a:r>
              <a:rPr lang="en-US" altLang="zh-TW" dirty="0" smtClean="0"/>
              <a:t>Step </a:t>
            </a:r>
            <a:r>
              <a:rPr lang="en-US" altLang="zh-TW" dirty="0"/>
              <a:t>3.</a:t>
            </a:r>
            <a:r>
              <a:rPr lang="zh-TW" altLang="en-US" dirty="0"/>
              <a:t>添加到列表</a:t>
            </a:r>
            <a:endParaRPr lang="en-US" altLang="zh-TW" dirty="0"/>
          </a:p>
          <a:p>
            <a:r>
              <a:rPr lang="en-US" altLang="zh-TW" dirty="0"/>
              <a:t>Step 4.</a:t>
            </a:r>
            <a:r>
              <a:rPr lang="zh-TW" altLang="en-US" dirty="0"/>
              <a:t>設定資訊</a:t>
            </a:r>
            <a:endParaRPr lang="en-US" altLang="zh-TW" dirty="0"/>
          </a:p>
          <a:p>
            <a:r>
              <a:rPr lang="en-US" altLang="zh-TW" dirty="0"/>
              <a:t>Step</a:t>
            </a:r>
            <a:r>
              <a:rPr lang="zh-TW" altLang="en-US" dirty="0"/>
              <a:t> </a:t>
            </a:r>
            <a:r>
              <a:rPr lang="en-US" altLang="zh-TW" dirty="0"/>
              <a:t>5.</a:t>
            </a:r>
            <a:r>
              <a:rPr lang="zh-TW" altLang="en-US" dirty="0" smtClean="0"/>
              <a:t>保存</a:t>
            </a:r>
            <a:endParaRPr lang="en-US" altLang="zh-TW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38" y="1970613"/>
            <a:ext cx="8028384" cy="412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1878994" y="2978725"/>
            <a:ext cx="5256584" cy="2682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630698" y="2762701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2</a:t>
            </a:r>
            <a:endParaRPr lang="zh-TW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4759312" y="2654689"/>
            <a:ext cx="864097" cy="324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407386" y="2319027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3</a:t>
            </a:r>
            <a:endParaRPr lang="zh-TW" altLang="en-US" sz="2400" b="1" dirty="0"/>
          </a:p>
        </p:txBody>
      </p:sp>
      <p:sp>
        <p:nvSpPr>
          <p:cNvPr id="12" name="矩形 11"/>
          <p:cNvSpPr/>
          <p:nvPr/>
        </p:nvSpPr>
        <p:spPr>
          <a:xfrm>
            <a:off x="7207585" y="2186637"/>
            <a:ext cx="1354825" cy="33843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8346386" y="2881797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4</a:t>
            </a:r>
            <a:endParaRPr lang="zh-TW" altLang="en-US" sz="2400" b="1" dirty="0"/>
          </a:p>
        </p:txBody>
      </p:sp>
      <p:sp>
        <p:nvSpPr>
          <p:cNvPr id="15" name="橢圓 14"/>
          <p:cNvSpPr/>
          <p:nvPr/>
        </p:nvSpPr>
        <p:spPr>
          <a:xfrm>
            <a:off x="7914338" y="5877271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5</a:t>
            </a:r>
            <a:endParaRPr lang="zh-TW" altLang="en-US" sz="2400" b="1" dirty="0"/>
          </a:p>
        </p:txBody>
      </p:sp>
      <p:sp>
        <p:nvSpPr>
          <p:cNvPr id="16" name="圓角矩形 15"/>
          <p:cNvSpPr/>
          <p:nvPr/>
        </p:nvSpPr>
        <p:spPr>
          <a:xfrm>
            <a:off x="3059832" y="5960215"/>
            <a:ext cx="3836734" cy="6982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無視頻可進行測試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65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設計廣告</a:t>
            </a:r>
            <a:r>
              <a:rPr lang="en-US" altLang="zh-TW" dirty="0"/>
              <a:t>-</a:t>
            </a:r>
            <a:r>
              <a:rPr lang="zh-TW" altLang="en-US" dirty="0" smtClean="0"/>
              <a:t>視頻</a:t>
            </a:r>
            <a:r>
              <a:rPr lang="en-US" altLang="zh-TW" dirty="0" smtClean="0"/>
              <a:t>(</a:t>
            </a:r>
            <a:r>
              <a:rPr lang="zh-TW" altLang="en-US" dirty="0" smtClean="0"/>
              <a:t>成果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3" t="26337" r="15049" b="9778"/>
          <a:stretch/>
        </p:blipFill>
        <p:spPr bwMode="auto">
          <a:xfrm>
            <a:off x="251520" y="1506312"/>
            <a:ext cx="8568726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8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設計廣告</a:t>
            </a:r>
            <a:r>
              <a:rPr lang="en-US" altLang="zh-TW" dirty="0" smtClean="0"/>
              <a:t>-Flash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17" y="1663344"/>
            <a:ext cx="8168023" cy="491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940152" y="160491"/>
            <a:ext cx="2906213" cy="1468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點擊圖片</a:t>
            </a:r>
            <a:r>
              <a:rPr lang="en-US" altLang="zh-TW" dirty="0" smtClean="0"/>
              <a:t>icon</a:t>
            </a:r>
          </a:p>
          <a:p>
            <a:r>
              <a:rPr lang="en-US" altLang="zh-TW" dirty="0"/>
              <a:t>Step 2</a:t>
            </a:r>
            <a:r>
              <a:rPr lang="en-US" altLang="zh-TW" dirty="0" smtClean="0"/>
              <a:t>.</a:t>
            </a:r>
            <a:r>
              <a:rPr lang="zh-TW" altLang="en-US" dirty="0" smtClean="0"/>
              <a:t>選擇項目</a:t>
            </a:r>
            <a:endParaRPr lang="en-US" altLang="zh-TW" dirty="0" smtClean="0"/>
          </a:p>
          <a:p>
            <a:r>
              <a:rPr lang="en-US" altLang="zh-TW" dirty="0" smtClean="0"/>
              <a:t>Step 3.</a:t>
            </a:r>
            <a:r>
              <a:rPr lang="zh-TW" altLang="en-US" dirty="0"/>
              <a:t>添加</a:t>
            </a:r>
            <a:r>
              <a:rPr lang="en-US" altLang="zh-TW" dirty="0"/>
              <a:t>Flash</a:t>
            </a:r>
          </a:p>
        </p:txBody>
      </p:sp>
      <p:sp>
        <p:nvSpPr>
          <p:cNvPr id="8" name="矩形 7"/>
          <p:cNvSpPr/>
          <p:nvPr/>
        </p:nvSpPr>
        <p:spPr>
          <a:xfrm>
            <a:off x="1835696" y="2788508"/>
            <a:ext cx="6624736" cy="33047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619672" y="2564904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2</a:t>
            </a:r>
            <a:endParaRPr lang="zh-TW" altLang="en-US" sz="2400" b="1" dirty="0"/>
          </a:p>
        </p:txBody>
      </p:sp>
      <p:sp>
        <p:nvSpPr>
          <p:cNvPr id="9" name="矩形 8"/>
          <p:cNvSpPr/>
          <p:nvPr/>
        </p:nvSpPr>
        <p:spPr>
          <a:xfrm>
            <a:off x="6588224" y="2492896"/>
            <a:ext cx="936104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372200" y="2132856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3</a:t>
            </a:r>
            <a:endParaRPr lang="zh-TW" altLang="en-US" sz="24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5" t="27526" r="75430" b="69536"/>
          <a:stretch/>
        </p:blipFill>
        <p:spPr bwMode="auto">
          <a:xfrm>
            <a:off x="330155" y="1334818"/>
            <a:ext cx="722617" cy="587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148393" y="1111214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1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6325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設計廣告</a:t>
            </a:r>
            <a:r>
              <a:rPr lang="en-US" altLang="zh-TW" dirty="0"/>
              <a:t>-Flash(</a:t>
            </a:r>
            <a:r>
              <a:rPr lang="zh-TW" altLang="en-US" dirty="0"/>
              <a:t>成果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95460"/>
            <a:ext cx="8176408" cy="4883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582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設計廣告</a:t>
            </a:r>
            <a:r>
              <a:rPr lang="en-US" altLang="zh-TW" dirty="0" smtClean="0"/>
              <a:t>-</a:t>
            </a:r>
            <a:r>
              <a:rPr lang="zh-TW" altLang="en-US" dirty="0" smtClean="0"/>
              <a:t>網頁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940152" y="160491"/>
            <a:ext cx="2906213" cy="11667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點擊圖片</a:t>
            </a:r>
            <a:r>
              <a:rPr lang="en-US" altLang="zh-TW" dirty="0" smtClean="0"/>
              <a:t>icon</a:t>
            </a:r>
          </a:p>
          <a:p>
            <a:r>
              <a:rPr lang="en-US" altLang="zh-TW" dirty="0"/>
              <a:t>Step 2</a:t>
            </a:r>
            <a:r>
              <a:rPr lang="en-US" altLang="zh-TW" dirty="0" smtClean="0"/>
              <a:t>.</a:t>
            </a:r>
            <a:r>
              <a:rPr lang="zh-TW" altLang="en-US" dirty="0" smtClean="0"/>
              <a:t>設定網站</a:t>
            </a:r>
            <a:endParaRPr lang="en-US" altLang="zh-TW" dirty="0" smtClean="0"/>
          </a:p>
          <a:p>
            <a:r>
              <a:rPr lang="en-US" altLang="zh-TW" dirty="0" smtClean="0"/>
              <a:t>Step 3.</a:t>
            </a:r>
            <a:r>
              <a:rPr lang="zh-TW" altLang="en-US" dirty="0" smtClean="0"/>
              <a:t>保存</a:t>
            </a:r>
            <a:endParaRPr lang="en-US" altLang="zh-TW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7" t="27136" r="73182" b="69205"/>
          <a:stretch/>
        </p:blipFill>
        <p:spPr bwMode="auto">
          <a:xfrm>
            <a:off x="364418" y="1412777"/>
            <a:ext cx="78322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148393" y="1111214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1</a:t>
            </a:r>
            <a:endParaRPr lang="zh-TW" altLang="en-US" sz="2400" b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3" b="38212"/>
          <a:stretch/>
        </p:blipFill>
        <p:spPr bwMode="auto">
          <a:xfrm>
            <a:off x="150891" y="2553284"/>
            <a:ext cx="3939723" cy="303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5" b="5336"/>
          <a:stretch/>
        </p:blipFill>
        <p:spPr bwMode="auto">
          <a:xfrm>
            <a:off x="3672664" y="1844825"/>
            <a:ext cx="5293011" cy="3482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516216" y="5404574"/>
            <a:ext cx="2238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5"/>
              </a:rPr>
              <a:t>http://www.ksu.edu.tw/</a:t>
            </a:r>
            <a:endParaRPr lang="zh-TW" altLang="en-US" dirty="0"/>
          </a:p>
        </p:txBody>
      </p:sp>
      <p:sp>
        <p:nvSpPr>
          <p:cNvPr id="12" name="向下箭號 11"/>
          <p:cNvSpPr/>
          <p:nvPr/>
        </p:nvSpPr>
        <p:spPr>
          <a:xfrm rot="4197104">
            <a:off x="3167419" y="2620439"/>
            <a:ext cx="286464" cy="104268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467544" y="3933056"/>
            <a:ext cx="1653208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120752" y="3735969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???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8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環境</a:t>
            </a:r>
            <a:r>
              <a:rPr lang="zh-TW" altLang="en-US" dirty="0" smtClean="0"/>
              <a:t>安裝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27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設計廣告</a:t>
            </a:r>
            <a:r>
              <a:rPr lang="en-US" altLang="zh-TW" dirty="0" smtClean="0"/>
              <a:t>-</a:t>
            </a:r>
            <a:r>
              <a:rPr lang="zh-TW" altLang="en-US" dirty="0" smtClean="0"/>
              <a:t>網頁</a:t>
            </a:r>
            <a:r>
              <a:rPr lang="en-US" altLang="zh-TW" dirty="0" smtClean="0"/>
              <a:t>(</a:t>
            </a:r>
            <a:r>
              <a:rPr lang="zh-TW" altLang="en-US" dirty="0"/>
              <a:t>成果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9" t="27060" r="14803" b="9943"/>
          <a:stretch/>
        </p:blipFill>
        <p:spPr bwMode="auto">
          <a:xfrm>
            <a:off x="539552" y="1628800"/>
            <a:ext cx="7404411" cy="395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28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設計廣告</a:t>
            </a:r>
            <a:r>
              <a:rPr lang="en-US" altLang="zh-TW" dirty="0" smtClean="0"/>
              <a:t>-</a:t>
            </a:r>
            <a:r>
              <a:rPr lang="zh-TW" altLang="en-US" dirty="0" smtClean="0"/>
              <a:t>時間</a:t>
            </a:r>
            <a:endParaRPr lang="zh-TW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64182"/>
            <a:ext cx="4858877" cy="4286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0" t="26451" r="70785" b="68495"/>
          <a:stretch/>
        </p:blipFill>
        <p:spPr bwMode="auto">
          <a:xfrm>
            <a:off x="323528" y="1412776"/>
            <a:ext cx="792088" cy="1006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橢圓 4"/>
          <p:cNvSpPr/>
          <p:nvPr/>
        </p:nvSpPr>
        <p:spPr>
          <a:xfrm>
            <a:off x="148393" y="1111214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1</a:t>
            </a:r>
            <a:endParaRPr lang="zh-TW" altLang="en-US" sz="2400" b="1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6" t="37287" r="48325" b="56200"/>
          <a:stretch/>
        </p:blipFill>
        <p:spPr bwMode="auto">
          <a:xfrm>
            <a:off x="3059832" y="2150305"/>
            <a:ext cx="1417331" cy="959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3" t="25541" r="57652" b="40424"/>
          <a:stretch/>
        </p:blipFill>
        <p:spPr bwMode="auto">
          <a:xfrm>
            <a:off x="5592669" y="3356992"/>
            <a:ext cx="3278459" cy="238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5940152" y="160491"/>
            <a:ext cx="2906213" cy="11082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點擊圖片</a:t>
            </a:r>
            <a:r>
              <a:rPr lang="en-US" altLang="zh-TW" dirty="0" smtClean="0"/>
              <a:t>icon</a:t>
            </a:r>
          </a:p>
          <a:p>
            <a:r>
              <a:rPr lang="en-US" altLang="zh-TW" dirty="0"/>
              <a:t>Step 2</a:t>
            </a:r>
            <a:r>
              <a:rPr lang="en-US" altLang="zh-TW" dirty="0" smtClean="0"/>
              <a:t>.</a:t>
            </a:r>
            <a:r>
              <a:rPr lang="zh-TW" altLang="en-US" dirty="0" smtClean="0"/>
              <a:t>設定</a:t>
            </a:r>
            <a:endParaRPr lang="en-US" altLang="zh-TW" dirty="0" smtClean="0"/>
          </a:p>
          <a:p>
            <a:r>
              <a:rPr lang="en-US" altLang="zh-TW" dirty="0" smtClean="0"/>
              <a:t>Step 3.</a:t>
            </a:r>
            <a:r>
              <a:rPr lang="zh-TW" altLang="en-US" dirty="0" smtClean="0"/>
              <a:t>保存</a:t>
            </a:r>
            <a:endParaRPr lang="en-US" altLang="zh-TW" dirty="0"/>
          </a:p>
        </p:txBody>
      </p:sp>
      <p:sp>
        <p:nvSpPr>
          <p:cNvPr id="11" name="圓角矩形 10"/>
          <p:cNvSpPr/>
          <p:nvPr/>
        </p:nvSpPr>
        <p:spPr>
          <a:xfrm>
            <a:off x="7578491" y="5017022"/>
            <a:ext cx="1267874" cy="6982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成果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11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設計廣告</a:t>
            </a:r>
            <a:r>
              <a:rPr lang="en-US" altLang="zh-TW" dirty="0" smtClean="0"/>
              <a:t>-</a:t>
            </a:r>
            <a:r>
              <a:rPr lang="zh-TW" altLang="en-US" dirty="0" smtClean="0"/>
              <a:t>插件</a:t>
            </a:r>
            <a:r>
              <a:rPr lang="en-US" altLang="zh-TW" dirty="0" smtClean="0"/>
              <a:t>:</a:t>
            </a:r>
            <a:r>
              <a:rPr lang="zh-TW" altLang="en-US" dirty="0" smtClean="0"/>
              <a:t>天氣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5" t="26948" r="68210" b="68495"/>
          <a:stretch/>
        </p:blipFill>
        <p:spPr bwMode="auto">
          <a:xfrm>
            <a:off x="311653" y="1545285"/>
            <a:ext cx="779883" cy="73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148393" y="1312658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1</a:t>
            </a:r>
            <a:endParaRPr lang="zh-TW" altLang="en-US" sz="2400" b="1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58"/>
          <a:stretch/>
        </p:blipFill>
        <p:spPr bwMode="auto">
          <a:xfrm>
            <a:off x="1290483" y="1370604"/>
            <a:ext cx="2664296" cy="181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43"/>
          <a:stretch/>
        </p:blipFill>
        <p:spPr bwMode="auto">
          <a:xfrm>
            <a:off x="1043608" y="2943033"/>
            <a:ext cx="3384376" cy="3904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0" t="23950" r="66252" b="46700"/>
          <a:stretch/>
        </p:blipFill>
        <p:spPr bwMode="auto">
          <a:xfrm>
            <a:off x="5364088" y="2102894"/>
            <a:ext cx="3507877" cy="312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圓角矩形 7"/>
          <p:cNvSpPr/>
          <p:nvPr/>
        </p:nvSpPr>
        <p:spPr>
          <a:xfrm>
            <a:off x="7578491" y="5017022"/>
            <a:ext cx="1267874" cy="6982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成果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40152" y="160491"/>
            <a:ext cx="2906213" cy="11521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點擊圖片</a:t>
            </a:r>
            <a:r>
              <a:rPr lang="en-US" altLang="zh-TW" dirty="0" smtClean="0"/>
              <a:t>icon</a:t>
            </a:r>
          </a:p>
          <a:p>
            <a:r>
              <a:rPr lang="en-US" altLang="zh-TW" dirty="0" smtClean="0"/>
              <a:t>Step 2.</a:t>
            </a:r>
            <a:r>
              <a:rPr lang="zh-TW" altLang="en-US" dirty="0"/>
              <a:t>天氣</a:t>
            </a:r>
            <a:endParaRPr lang="en-US" altLang="zh-TW" dirty="0" smtClean="0"/>
          </a:p>
          <a:p>
            <a:r>
              <a:rPr lang="en-US" altLang="zh-TW" dirty="0" smtClean="0"/>
              <a:t>Step 3.</a:t>
            </a:r>
            <a:r>
              <a:rPr lang="zh-TW" altLang="en-US" dirty="0" smtClean="0"/>
              <a:t>設定</a:t>
            </a:r>
            <a:endParaRPr lang="en-US" altLang="zh-TW" dirty="0" smtClean="0"/>
          </a:p>
          <a:p>
            <a:r>
              <a:rPr lang="en-US" altLang="zh-TW" dirty="0" smtClean="0"/>
              <a:t>Step 4.</a:t>
            </a:r>
            <a:r>
              <a:rPr lang="zh-TW" altLang="en-US" dirty="0"/>
              <a:t>保存</a:t>
            </a:r>
            <a:endParaRPr lang="en-US" altLang="zh-TW" dirty="0"/>
          </a:p>
        </p:txBody>
      </p:sp>
      <p:sp>
        <p:nvSpPr>
          <p:cNvPr id="10" name="圓角矩形 9"/>
          <p:cNvSpPr/>
          <p:nvPr/>
        </p:nvSpPr>
        <p:spPr>
          <a:xfrm>
            <a:off x="1475656" y="2263816"/>
            <a:ext cx="504056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295636" y="1886870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2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8282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設計廣告</a:t>
            </a:r>
            <a:r>
              <a:rPr lang="en-US" altLang="zh-TW" dirty="0" smtClean="0"/>
              <a:t>-</a:t>
            </a:r>
            <a:r>
              <a:rPr lang="zh-TW" altLang="en-US" dirty="0" smtClean="0"/>
              <a:t>插件</a:t>
            </a:r>
            <a:r>
              <a:rPr lang="en-US" altLang="zh-TW" dirty="0" smtClean="0"/>
              <a:t>:</a:t>
            </a:r>
            <a:r>
              <a:rPr lang="zh-TW" altLang="en-US" dirty="0" smtClean="0"/>
              <a:t>匯率插件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5" t="26948" r="68210" b="68495"/>
          <a:stretch/>
        </p:blipFill>
        <p:spPr bwMode="auto">
          <a:xfrm>
            <a:off x="311653" y="1545285"/>
            <a:ext cx="779883" cy="73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148393" y="1312658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1</a:t>
            </a:r>
            <a:endParaRPr lang="zh-TW" altLang="en-US" sz="2400" b="1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58"/>
          <a:stretch/>
        </p:blipFill>
        <p:spPr bwMode="auto">
          <a:xfrm>
            <a:off x="1329337" y="1545285"/>
            <a:ext cx="3285368" cy="223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6444208" y="160491"/>
            <a:ext cx="2376265" cy="11521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點擊圖片</a:t>
            </a:r>
            <a:r>
              <a:rPr lang="en-US" altLang="zh-TW" dirty="0" smtClean="0"/>
              <a:t>icon</a:t>
            </a:r>
          </a:p>
          <a:p>
            <a:r>
              <a:rPr lang="en-US" altLang="zh-TW" dirty="0" smtClean="0"/>
              <a:t>Step 2.</a:t>
            </a:r>
            <a:r>
              <a:rPr lang="zh-TW" altLang="en-US" dirty="0"/>
              <a:t>匯率插</a:t>
            </a:r>
            <a:r>
              <a:rPr lang="zh-TW" altLang="en-US" dirty="0" smtClean="0"/>
              <a:t>件</a:t>
            </a:r>
            <a:endParaRPr lang="en-US" altLang="zh-TW" dirty="0" smtClean="0"/>
          </a:p>
          <a:p>
            <a:r>
              <a:rPr lang="en-US" altLang="zh-TW" dirty="0" smtClean="0"/>
              <a:t>Step 3.</a:t>
            </a:r>
            <a:r>
              <a:rPr lang="zh-TW" altLang="en-US" dirty="0" smtClean="0"/>
              <a:t>設定</a:t>
            </a:r>
            <a:endParaRPr lang="en-US" altLang="zh-TW" dirty="0" smtClean="0"/>
          </a:p>
          <a:p>
            <a:r>
              <a:rPr lang="en-US" altLang="zh-TW" dirty="0" smtClean="0"/>
              <a:t>Step 4.</a:t>
            </a:r>
            <a:r>
              <a:rPr lang="zh-TW" altLang="en-US" dirty="0"/>
              <a:t>保存</a:t>
            </a:r>
            <a:endParaRPr lang="en-US" altLang="zh-TW" dirty="0"/>
          </a:p>
        </p:txBody>
      </p:sp>
      <p:sp>
        <p:nvSpPr>
          <p:cNvPr id="10" name="圓角矩形 9"/>
          <p:cNvSpPr/>
          <p:nvPr/>
        </p:nvSpPr>
        <p:spPr>
          <a:xfrm>
            <a:off x="2123728" y="2532235"/>
            <a:ext cx="848293" cy="5484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979712" y="2286179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2</a:t>
            </a:r>
            <a:endParaRPr lang="zh-TW" altLang="en-US" sz="2400" b="1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1" t="24303" r="69166" b="44987"/>
          <a:stretch/>
        </p:blipFill>
        <p:spPr bwMode="auto">
          <a:xfrm>
            <a:off x="5084988" y="1518956"/>
            <a:ext cx="2259693" cy="241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圓角矩形 7"/>
          <p:cNvSpPr/>
          <p:nvPr/>
        </p:nvSpPr>
        <p:spPr>
          <a:xfrm>
            <a:off x="6684538" y="3650431"/>
            <a:ext cx="1267874" cy="6982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成果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439060" y="490358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</a:rPr>
              <a:t>效果不明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49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設計廣告</a:t>
            </a:r>
            <a:r>
              <a:rPr lang="en-US" altLang="zh-TW" dirty="0" smtClean="0"/>
              <a:t>-</a:t>
            </a:r>
            <a:r>
              <a:rPr lang="zh-TW" altLang="en-US" dirty="0" smtClean="0"/>
              <a:t>插件</a:t>
            </a:r>
            <a:r>
              <a:rPr lang="en-US" altLang="zh-TW" dirty="0" smtClean="0"/>
              <a:t>:</a:t>
            </a:r>
            <a:r>
              <a:rPr lang="zh-TW" altLang="en-US" dirty="0" smtClean="0"/>
              <a:t>功能差件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5" t="26948" r="68210" b="68495"/>
          <a:stretch/>
        </p:blipFill>
        <p:spPr bwMode="auto">
          <a:xfrm>
            <a:off x="311653" y="1545285"/>
            <a:ext cx="779883" cy="73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148393" y="1312658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1</a:t>
            </a:r>
            <a:endParaRPr lang="zh-TW" altLang="en-US" sz="2400" b="1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58"/>
          <a:stretch/>
        </p:blipFill>
        <p:spPr bwMode="auto">
          <a:xfrm>
            <a:off x="1329337" y="1545285"/>
            <a:ext cx="3285368" cy="223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6444208" y="160491"/>
            <a:ext cx="2376265" cy="11521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點擊圖片</a:t>
            </a:r>
            <a:r>
              <a:rPr lang="en-US" altLang="zh-TW" dirty="0" smtClean="0"/>
              <a:t>icon</a:t>
            </a:r>
          </a:p>
          <a:p>
            <a:r>
              <a:rPr lang="en-US" altLang="zh-TW" dirty="0" smtClean="0"/>
              <a:t>Step 2.</a:t>
            </a:r>
            <a:r>
              <a:rPr lang="zh-TW" altLang="en-US" dirty="0"/>
              <a:t>功能差件</a:t>
            </a:r>
            <a:endParaRPr lang="en-US" altLang="zh-TW" dirty="0" smtClean="0"/>
          </a:p>
          <a:p>
            <a:r>
              <a:rPr lang="en-US" altLang="zh-TW" dirty="0" smtClean="0"/>
              <a:t>Step 3.</a:t>
            </a:r>
            <a:r>
              <a:rPr lang="zh-TW" altLang="en-US" dirty="0" smtClean="0"/>
              <a:t>設定</a:t>
            </a:r>
            <a:endParaRPr lang="en-US" altLang="zh-TW" dirty="0" smtClean="0"/>
          </a:p>
          <a:p>
            <a:r>
              <a:rPr lang="en-US" altLang="zh-TW" dirty="0" smtClean="0"/>
              <a:t>Step 4.</a:t>
            </a:r>
            <a:r>
              <a:rPr lang="zh-TW" altLang="en-US" dirty="0"/>
              <a:t>保存</a:t>
            </a:r>
            <a:endParaRPr lang="en-US" altLang="zh-TW" dirty="0"/>
          </a:p>
        </p:txBody>
      </p:sp>
      <p:sp>
        <p:nvSpPr>
          <p:cNvPr id="10" name="圓角矩形 9"/>
          <p:cNvSpPr/>
          <p:nvPr/>
        </p:nvSpPr>
        <p:spPr>
          <a:xfrm>
            <a:off x="2956966" y="2520546"/>
            <a:ext cx="848293" cy="5484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2740942" y="2232515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2</a:t>
            </a:r>
            <a:endParaRPr lang="zh-TW" altLang="en-US" sz="2400" b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2" t="25700" r="46117" b="35509"/>
          <a:stretch/>
        </p:blipFill>
        <p:spPr bwMode="auto">
          <a:xfrm>
            <a:off x="3059832" y="3068959"/>
            <a:ext cx="5844050" cy="3466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圓角矩形 7"/>
          <p:cNvSpPr/>
          <p:nvPr/>
        </p:nvSpPr>
        <p:spPr>
          <a:xfrm>
            <a:off x="6156176" y="5538732"/>
            <a:ext cx="1267874" cy="6982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成果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2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設計廣告</a:t>
            </a:r>
            <a:r>
              <a:rPr lang="en-US" altLang="zh-TW" dirty="0"/>
              <a:t>-</a:t>
            </a:r>
            <a:r>
              <a:rPr lang="zh-TW" altLang="en-US" dirty="0"/>
              <a:t>插件</a:t>
            </a:r>
            <a:r>
              <a:rPr lang="en-US" altLang="zh-TW" dirty="0" smtClean="0"/>
              <a:t>:</a:t>
            </a:r>
            <a:r>
              <a:rPr lang="zh-TW" altLang="en-US" dirty="0" smtClean="0"/>
              <a:t>世界時鐘</a:t>
            </a:r>
            <a:endParaRPr lang="zh-TW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7149"/>
          <a:stretch/>
        </p:blipFill>
        <p:spPr bwMode="auto">
          <a:xfrm>
            <a:off x="1304081" y="3991166"/>
            <a:ext cx="3247477" cy="145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3" t="63913" r="43083" b="28630"/>
          <a:stretch/>
        </p:blipFill>
        <p:spPr bwMode="auto">
          <a:xfrm>
            <a:off x="3736265" y="4532857"/>
            <a:ext cx="1630587" cy="1824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5" t="26948" r="68210" b="68495"/>
          <a:stretch/>
        </p:blipFill>
        <p:spPr bwMode="auto">
          <a:xfrm>
            <a:off x="311653" y="1545285"/>
            <a:ext cx="779883" cy="73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橢圓 5"/>
          <p:cNvSpPr/>
          <p:nvPr/>
        </p:nvSpPr>
        <p:spPr>
          <a:xfrm>
            <a:off x="148393" y="1312658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1</a:t>
            </a:r>
            <a:endParaRPr lang="zh-TW" altLang="en-US" sz="24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58"/>
          <a:stretch/>
        </p:blipFill>
        <p:spPr bwMode="auto">
          <a:xfrm>
            <a:off x="1329337" y="1545285"/>
            <a:ext cx="3285368" cy="223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圓角矩形 7"/>
          <p:cNvSpPr/>
          <p:nvPr/>
        </p:nvSpPr>
        <p:spPr>
          <a:xfrm>
            <a:off x="1545361" y="2938769"/>
            <a:ext cx="848293" cy="5484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329337" y="2780928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2</a:t>
            </a:r>
            <a:endParaRPr lang="zh-TW" altLang="en-US" sz="2400" b="1" dirty="0"/>
          </a:p>
        </p:txBody>
      </p:sp>
      <p:sp>
        <p:nvSpPr>
          <p:cNvPr id="11" name="矩形 10"/>
          <p:cNvSpPr/>
          <p:nvPr/>
        </p:nvSpPr>
        <p:spPr>
          <a:xfrm>
            <a:off x="6544569" y="160491"/>
            <a:ext cx="2376265" cy="11521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點擊圖片</a:t>
            </a:r>
            <a:r>
              <a:rPr lang="en-US" altLang="zh-TW" dirty="0" smtClean="0"/>
              <a:t>icon</a:t>
            </a:r>
          </a:p>
          <a:p>
            <a:r>
              <a:rPr lang="en-US" altLang="zh-TW" dirty="0" smtClean="0"/>
              <a:t>Step 2.</a:t>
            </a:r>
            <a:r>
              <a:rPr lang="zh-TW" altLang="en-US" dirty="0"/>
              <a:t>世界時鐘</a:t>
            </a:r>
            <a:endParaRPr lang="en-US" altLang="zh-TW" dirty="0" smtClean="0"/>
          </a:p>
          <a:p>
            <a:r>
              <a:rPr lang="en-US" altLang="zh-TW" dirty="0" smtClean="0"/>
              <a:t>Step 3.</a:t>
            </a:r>
            <a:r>
              <a:rPr lang="zh-TW" altLang="en-US" dirty="0" smtClean="0"/>
              <a:t>選擇模板</a:t>
            </a:r>
            <a:endParaRPr lang="en-US" altLang="zh-TW" dirty="0" smtClean="0"/>
          </a:p>
          <a:p>
            <a:r>
              <a:rPr lang="en-US" altLang="zh-TW" dirty="0" smtClean="0"/>
              <a:t>Step 4.</a:t>
            </a:r>
            <a:r>
              <a:rPr lang="zh-TW" altLang="en-US" dirty="0"/>
              <a:t>保存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0949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設計廣告</a:t>
            </a:r>
            <a:r>
              <a:rPr lang="en-US" altLang="zh-TW" dirty="0"/>
              <a:t>-</a:t>
            </a:r>
            <a:r>
              <a:rPr lang="zh-TW" altLang="en-US" dirty="0"/>
              <a:t>插件</a:t>
            </a:r>
            <a:r>
              <a:rPr lang="en-US" altLang="zh-TW" dirty="0" smtClean="0"/>
              <a:t>:</a:t>
            </a:r>
            <a:r>
              <a:rPr lang="zh-TW" altLang="en-US" dirty="0"/>
              <a:t>世界</a:t>
            </a:r>
            <a:r>
              <a:rPr lang="zh-TW" altLang="en-US" dirty="0" smtClean="0"/>
              <a:t>時鐘</a:t>
            </a:r>
            <a:r>
              <a:rPr lang="en-US" altLang="zh-TW" dirty="0" smtClean="0"/>
              <a:t>(</a:t>
            </a:r>
            <a:r>
              <a:rPr lang="zh-TW" altLang="en-US" dirty="0" smtClean="0"/>
              <a:t>成果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6" t="26197" r="46921" b="30817"/>
          <a:stretch/>
        </p:blipFill>
        <p:spPr bwMode="auto">
          <a:xfrm>
            <a:off x="439914" y="1340767"/>
            <a:ext cx="7660477" cy="514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39914" y="1988840"/>
            <a:ext cx="3267990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995936" y="1993466"/>
            <a:ext cx="3267990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39914" y="4306106"/>
            <a:ext cx="3267990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97918" y="4327012"/>
            <a:ext cx="3267990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23528" y="1484784"/>
            <a:ext cx="1008112" cy="5760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模板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859481" y="1504009"/>
            <a:ext cx="1008112" cy="5760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模板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843808" y="6178314"/>
            <a:ext cx="1008112" cy="5760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模板</a:t>
            </a:r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682639" y="6158823"/>
            <a:ext cx="1008112" cy="5760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模板</a:t>
            </a:r>
            <a:r>
              <a:rPr lang="en-US" altLang="zh-TW" dirty="0" smtClean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755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設計廣告</a:t>
            </a:r>
            <a:r>
              <a:rPr lang="en-US" altLang="zh-TW" dirty="0"/>
              <a:t>-</a:t>
            </a:r>
            <a:r>
              <a:rPr lang="zh-TW" altLang="en-US" dirty="0"/>
              <a:t>插件</a:t>
            </a:r>
            <a:r>
              <a:rPr lang="en-US" altLang="zh-TW" dirty="0"/>
              <a:t>:</a:t>
            </a:r>
            <a:r>
              <a:rPr lang="zh-TW" altLang="en-US" dirty="0"/>
              <a:t>世界時鐘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5" t="26948" r="68210" b="68495"/>
          <a:stretch/>
        </p:blipFill>
        <p:spPr bwMode="auto">
          <a:xfrm>
            <a:off x="311653" y="1545285"/>
            <a:ext cx="779883" cy="73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58"/>
          <a:stretch/>
        </p:blipFill>
        <p:spPr bwMode="auto">
          <a:xfrm>
            <a:off x="1329337" y="1545285"/>
            <a:ext cx="3285368" cy="223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393654" y="3068960"/>
            <a:ext cx="954210" cy="437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3203848" y="2983075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2</a:t>
            </a:r>
            <a:endParaRPr lang="zh-TW" altLang="en-US" sz="2400" b="1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84"/>
          <a:stretch/>
        </p:blipFill>
        <p:spPr bwMode="auto">
          <a:xfrm>
            <a:off x="285017" y="4032695"/>
            <a:ext cx="8659375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631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設計廣告</a:t>
            </a:r>
            <a:r>
              <a:rPr lang="en-US" altLang="zh-TW" dirty="0" smtClean="0"/>
              <a:t>-</a:t>
            </a:r>
            <a:r>
              <a:rPr lang="zh-TW" altLang="en-US" dirty="0" smtClean="0"/>
              <a:t>新聞</a:t>
            </a:r>
            <a:endParaRPr lang="zh-TW" alt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09100"/>
            <a:ext cx="4084044" cy="472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5" t="26692" r="66505" b="69049"/>
          <a:stretch/>
        </p:blipFill>
        <p:spPr bwMode="auto">
          <a:xfrm>
            <a:off x="251520" y="1412776"/>
            <a:ext cx="739542" cy="87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3059832" y="3771672"/>
            <a:ext cx="1224136" cy="305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3563888" y="3212976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</a:rPr>
              <a:t>無法添加</a:t>
            </a:r>
            <a:r>
              <a:rPr lang="en-US" altLang="zh-TW" sz="2400" b="1" dirty="0" err="1" smtClean="0">
                <a:solidFill>
                  <a:srgbClr val="FF0000"/>
                </a:solidFill>
              </a:rPr>
              <a:t>Rss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44569" y="160491"/>
            <a:ext cx="2376265" cy="11521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點擊圖片</a:t>
            </a:r>
            <a:r>
              <a:rPr lang="en-US" altLang="zh-TW" dirty="0" smtClean="0"/>
              <a:t>icon</a:t>
            </a:r>
          </a:p>
          <a:p>
            <a:r>
              <a:rPr lang="en-US" altLang="zh-TW" dirty="0" smtClean="0"/>
              <a:t>Step 2.</a:t>
            </a:r>
            <a:r>
              <a:rPr lang="zh-TW" altLang="en-US" dirty="0" smtClean="0"/>
              <a:t>設定</a:t>
            </a:r>
            <a:r>
              <a:rPr lang="en-US" altLang="zh-TW" dirty="0" err="1" smtClean="0"/>
              <a:t>Rss</a:t>
            </a:r>
            <a:r>
              <a:rPr lang="zh-TW" altLang="en-US" dirty="0" smtClean="0"/>
              <a:t>來源</a:t>
            </a:r>
            <a:endParaRPr lang="en-US" altLang="zh-TW" dirty="0" smtClean="0"/>
          </a:p>
          <a:p>
            <a:r>
              <a:rPr lang="en-US" altLang="zh-TW" dirty="0" smtClean="0"/>
              <a:t>Step 3.</a:t>
            </a:r>
            <a:r>
              <a:rPr lang="zh-TW" altLang="en-US" dirty="0"/>
              <a:t>保存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4453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設計廣告</a:t>
            </a:r>
            <a:r>
              <a:rPr lang="en-US" altLang="zh-TW" dirty="0"/>
              <a:t>-</a:t>
            </a:r>
            <a:r>
              <a:rPr lang="zh-TW" altLang="en-US" dirty="0"/>
              <a:t>插件</a:t>
            </a:r>
            <a:r>
              <a:rPr lang="en-US" altLang="zh-TW" dirty="0" smtClean="0"/>
              <a:t>:</a:t>
            </a:r>
            <a:r>
              <a:rPr lang="zh-TW" altLang="en-US" dirty="0" smtClean="0"/>
              <a:t>擷屏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9" t="27319" r="63795" b="69530"/>
          <a:stretch/>
        </p:blipFill>
        <p:spPr bwMode="auto">
          <a:xfrm>
            <a:off x="323528" y="1605776"/>
            <a:ext cx="792088" cy="62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19055"/>
            <a:ext cx="3959221" cy="349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5798096" y="5639281"/>
            <a:ext cx="2376264" cy="698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無法使用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44569" y="160491"/>
            <a:ext cx="2376265" cy="11521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點擊圖片</a:t>
            </a:r>
            <a:r>
              <a:rPr lang="en-US" altLang="zh-TW" dirty="0" smtClean="0"/>
              <a:t>icon</a:t>
            </a:r>
          </a:p>
          <a:p>
            <a:r>
              <a:rPr lang="en-US" altLang="zh-TW" dirty="0" smtClean="0"/>
              <a:t>Step 2.</a:t>
            </a:r>
            <a:r>
              <a:rPr lang="zh-TW" altLang="en-US" dirty="0" smtClean="0"/>
              <a:t>設定</a:t>
            </a:r>
            <a:r>
              <a:rPr lang="en-US" altLang="zh-TW" dirty="0" err="1" smtClean="0"/>
              <a:t>Rss</a:t>
            </a:r>
            <a:r>
              <a:rPr lang="zh-TW" altLang="en-US" dirty="0" smtClean="0"/>
              <a:t>來源</a:t>
            </a:r>
            <a:endParaRPr lang="en-US" altLang="zh-TW" dirty="0" smtClean="0"/>
          </a:p>
          <a:p>
            <a:r>
              <a:rPr lang="en-US" altLang="zh-TW" dirty="0" smtClean="0"/>
              <a:t>Step 3.</a:t>
            </a:r>
            <a:r>
              <a:rPr lang="zh-TW" altLang="en-US" dirty="0"/>
              <a:t>保存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3345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安裝廣告管理平台</a:t>
            </a:r>
            <a:endParaRPr lang="zh-TW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75" b="60121"/>
          <a:stretch/>
        </p:blipFill>
        <p:spPr bwMode="auto">
          <a:xfrm>
            <a:off x="179512" y="1499321"/>
            <a:ext cx="3379627" cy="335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5918449" y="188640"/>
            <a:ext cx="28803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/>
              <a:t>系統管理</a:t>
            </a:r>
            <a:r>
              <a:rPr lang="en-US" altLang="zh-TW" sz="2000" b="1" dirty="0" smtClean="0"/>
              <a:t>&gt;</a:t>
            </a:r>
            <a:r>
              <a:rPr lang="zh-TW" altLang="en-US" sz="2000" b="1" dirty="0" smtClean="0"/>
              <a:t>用戶管理</a:t>
            </a:r>
            <a:endParaRPr lang="zh-TW" altLang="en-US" sz="2000" b="1" dirty="0"/>
          </a:p>
        </p:txBody>
      </p:sp>
      <p:sp>
        <p:nvSpPr>
          <p:cNvPr id="6" name="矩形 5"/>
          <p:cNvSpPr/>
          <p:nvPr/>
        </p:nvSpPr>
        <p:spPr>
          <a:xfrm>
            <a:off x="5787154" y="825930"/>
            <a:ext cx="3142909" cy="13069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將檔案解壓縮至</a:t>
            </a:r>
            <a:r>
              <a:rPr lang="en-US" altLang="zh-TW" dirty="0" smtClean="0"/>
              <a:t>D:/</a:t>
            </a:r>
          </a:p>
          <a:p>
            <a:r>
              <a:rPr lang="en-US" altLang="zh-TW" dirty="0" smtClean="0"/>
              <a:t>Step 2.</a:t>
            </a:r>
            <a:r>
              <a:rPr lang="zh-TW" altLang="en-US" dirty="0" smtClean="0"/>
              <a:t>安裝</a:t>
            </a:r>
            <a:r>
              <a:rPr lang="en-US" altLang="zh-TW" dirty="0" smtClean="0"/>
              <a:t>.bat</a:t>
            </a:r>
          </a:p>
          <a:p>
            <a:r>
              <a:rPr lang="en-US" altLang="zh-TW" dirty="0"/>
              <a:t>Step </a:t>
            </a:r>
            <a:r>
              <a:rPr lang="en-US" altLang="zh-TW" dirty="0" smtClean="0"/>
              <a:t>3.</a:t>
            </a:r>
            <a:r>
              <a:rPr lang="zh-TW" altLang="en-US" dirty="0">
                <a:solidFill>
                  <a:srgbClr val="FF0000"/>
                </a:solidFill>
              </a:rPr>
              <a:t>後臺服務</a:t>
            </a:r>
            <a:r>
              <a:rPr lang="en-US" altLang="zh-TW" dirty="0">
                <a:solidFill>
                  <a:srgbClr val="FF0000"/>
                </a:solidFill>
              </a:rPr>
              <a:t>.bat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85" y="2469169"/>
            <a:ext cx="5331137" cy="3480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圓角矩形 7"/>
          <p:cNvSpPr/>
          <p:nvPr/>
        </p:nvSpPr>
        <p:spPr>
          <a:xfrm>
            <a:off x="6416828" y="5661248"/>
            <a:ext cx="2385246" cy="9572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服務啟動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3779912" y="4509120"/>
            <a:ext cx="2736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5" t="49310" r="41513" b="41079"/>
          <a:stretch/>
        </p:blipFill>
        <p:spPr bwMode="auto">
          <a:xfrm>
            <a:off x="107504" y="5809564"/>
            <a:ext cx="6093755" cy="645912"/>
          </a:xfrm>
          <a:prstGeom prst="rect">
            <a:avLst/>
          </a:prstGeom>
          <a:ln w="28575">
            <a:solidFill>
              <a:srgbClr val="0070C0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49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設計廣告</a:t>
            </a:r>
            <a:r>
              <a:rPr lang="en-US" altLang="zh-TW" dirty="0" smtClean="0"/>
              <a:t>-</a:t>
            </a:r>
            <a:r>
              <a:rPr lang="zh-TW" altLang="en-US" dirty="0"/>
              <a:t>文件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4" t="27196" r="55594" b="68495"/>
          <a:stretch/>
        </p:blipFill>
        <p:spPr bwMode="auto">
          <a:xfrm>
            <a:off x="251520" y="1806620"/>
            <a:ext cx="2808312" cy="86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4283968" y="5301209"/>
            <a:ext cx="3140082" cy="93573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無檔案</a:t>
            </a:r>
            <a:endParaRPr lang="en-US" altLang="zh-TW" sz="3200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無法測試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發佈廣告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503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選擇廣告機器</a:t>
            </a:r>
            <a:endParaRPr lang="zh-TW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2" t="25147" r="14843" b="10462"/>
          <a:stretch/>
        </p:blipFill>
        <p:spPr bwMode="auto">
          <a:xfrm>
            <a:off x="367290" y="1772816"/>
            <a:ext cx="8431479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5918449" y="188640"/>
            <a:ext cx="28803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/>
              <a:t>終端發佈</a:t>
            </a:r>
            <a:r>
              <a:rPr lang="en-US" altLang="zh-TW" sz="2000" b="1" dirty="0" smtClean="0"/>
              <a:t>&gt;</a:t>
            </a:r>
            <a:r>
              <a:rPr lang="zh-TW" altLang="en-US" sz="2000" b="1" dirty="0" smtClean="0"/>
              <a:t>發佈節目</a:t>
            </a:r>
            <a:endParaRPr lang="zh-TW" altLang="en-US" sz="2000" b="1" dirty="0"/>
          </a:p>
        </p:txBody>
      </p:sp>
      <p:sp>
        <p:nvSpPr>
          <p:cNvPr id="6" name="矩形 5"/>
          <p:cNvSpPr/>
          <p:nvPr/>
        </p:nvSpPr>
        <p:spPr>
          <a:xfrm>
            <a:off x="6016767" y="825931"/>
            <a:ext cx="2778261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選擇機器</a:t>
            </a:r>
            <a:endParaRPr lang="en-US" altLang="zh-TW" dirty="0" smtClean="0"/>
          </a:p>
          <a:p>
            <a:r>
              <a:rPr lang="en-US" altLang="zh-TW" dirty="0" smtClean="0"/>
              <a:t>Step 2.</a:t>
            </a:r>
            <a:r>
              <a:rPr lang="zh-TW" altLang="en-US" dirty="0" smtClean="0"/>
              <a:t>選擇節目發佈</a:t>
            </a:r>
            <a:endParaRPr lang="zh-TW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2" t="24311" r="16126" b="48448"/>
          <a:stretch/>
        </p:blipFill>
        <p:spPr bwMode="auto">
          <a:xfrm>
            <a:off x="229817" y="2420888"/>
            <a:ext cx="8568952" cy="2016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橢圓 8"/>
          <p:cNvSpPr/>
          <p:nvPr/>
        </p:nvSpPr>
        <p:spPr>
          <a:xfrm>
            <a:off x="1547664" y="3199099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1</a:t>
            </a:r>
            <a:endParaRPr lang="zh-TW" altLang="en-US" sz="2400" b="1" dirty="0"/>
          </a:p>
        </p:txBody>
      </p:sp>
      <p:sp>
        <p:nvSpPr>
          <p:cNvPr id="11" name="圓角矩形 10"/>
          <p:cNvSpPr/>
          <p:nvPr/>
        </p:nvSpPr>
        <p:spPr>
          <a:xfrm>
            <a:off x="5652120" y="2916260"/>
            <a:ext cx="864096" cy="2828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364088" y="2636912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2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8747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選擇發佈節目</a:t>
            </a:r>
            <a:endParaRPr lang="zh-TW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8" t="25236" r="14889" b="11124"/>
          <a:stretch/>
        </p:blipFill>
        <p:spPr bwMode="auto">
          <a:xfrm>
            <a:off x="611560" y="1700808"/>
            <a:ext cx="7772400" cy="4201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016767" y="332656"/>
            <a:ext cx="2778261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選擇發佈節目</a:t>
            </a:r>
            <a:endParaRPr lang="en-US" altLang="zh-TW" dirty="0" smtClean="0"/>
          </a:p>
          <a:p>
            <a:r>
              <a:rPr lang="en-US" altLang="zh-TW" dirty="0" smtClean="0"/>
              <a:t>Step 2.</a:t>
            </a:r>
            <a:r>
              <a:rPr lang="zh-TW" altLang="en-US" dirty="0" smtClean="0"/>
              <a:t>提交發送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3059832" y="2060848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1</a:t>
            </a:r>
            <a:endParaRPr lang="zh-TW" altLang="en-US" sz="2400" b="1" dirty="0"/>
          </a:p>
        </p:txBody>
      </p:sp>
      <p:sp>
        <p:nvSpPr>
          <p:cNvPr id="7" name="橢圓 6"/>
          <p:cNvSpPr/>
          <p:nvPr/>
        </p:nvSpPr>
        <p:spPr>
          <a:xfrm>
            <a:off x="6300192" y="1844824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2</a:t>
            </a:r>
            <a:endParaRPr lang="zh-TW" altLang="en-US" sz="2400" b="1" dirty="0"/>
          </a:p>
        </p:txBody>
      </p:sp>
      <p:sp>
        <p:nvSpPr>
          <p:cNvPr id="8" name="圓角矩形 7"/>
          <p:cNvSpPr/>
          <p:nvPr/>
        </p:nvSpPr>
        <p:spPr>
          <a:xfrm>
            <a:off x="6732240" y="2070698"/>
            <a:ext cx="864096" cy="2828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99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發佈成果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76"/>
          <a:stretch/>
        </p:blipFill>
        <p:spPr>
          <a:xfrm rot="5400000">
            <a:off x="1856537" y="1967999"/>
            <a:ext cx="6111353" cy="2984683"/>
          </a:xfrm>
        </p:spPr>
      </p:pic>
    </p:spTree>
    <p:extLst>
      <p:ext uri="{BB962C8B-B14F-4D97-AF65-F5344CB8AC3E}">
        <p14:creationId xmlns:p14="http://schemas.microsoft.com/office/powerpoint/2010/main" val="406301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會員管理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503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會員管理</a:t>
            </a:r>
            <a:r>
              <a:rPr lang="en-US" altLang="zh-TW" dirty="0" smtClean="0"/>
              <a:t>-</a:t>
            </a:r>
            <a:r>
              <a:rPr lang="zh-TW" altLang="en-US" dirty="0" smtClean="0"/>
              <a:t>新增會員</a:t>
            </a:r>
            <a:endParaRPr lang="zh-TW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9" t="25371" r="14339" b="13713"/>
          <a:stretch/>
        </p:blipFill>
        <p:spPr bwMode="auto">
          <a:xfrm>
            <a:off x="312902" y="1700808"/>
            <a:ext cx="8452368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5918449" y="188640"/>
            <a:ext cx="28803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/>
              <a:t>系統管理</a:t>
            </a:r>
            <a:r>
              <a:rPr lang="en-US" altLang="zh-TW" sz="2000" b="1" dirty="0" smtClean="0"/>
              <a:t>&gt;</a:t>
            </a:r>
            <a:r>
              <a:rPr lang="zh-TW" altLang="en-US" sz="2000" b="1" dirty="0" smtClean="0"/>
              <a:t>用戶管理</a:t>
            </a:r>
            <a:endParaRPr lang="zh-TW" altLang="en-US" sz="2000" b="1" dirty="0"/>
          </a:p>
        </p:txBody>
      </p:sp>
      <p:sp>
        <p:nvSpPr>
          <p:cNvPr id="4" name="矩形 3"/>
          <p:cNvSpPr/>
          <p:nvPr/>
        </p:nvSpPr>
        <p:spPr>
          <a:xfrm>
            <a:off x="6444209" y="2132856"/>
            <a:ext cx="914400" cy="4320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45160" y="2429272"/>
            <a:ext cx="914400" cy="4320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016767" y="825931"/>
            <a:ext cx="2778261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選擇上層管理者</a:t>
            </a:r>
            <a:endParaRPr lang="en-US" altLang="zh-TW" dirty="0" smtClean="0"/>
          </a:p>
          <a:p>
            <a:r>
              <a:rPr lang="en-US" altLang="zh-TW" dirty="0" smtClean="0"/>
              <a:t>Step 2.</a:t>
            </a:r>
            <a:r>
              <a:rPr lang="zh-TW" altLang="en-US" dirty="0" smtClean="0"/>
              <a:t>新增</a:t>
            </a:r>
            <a:endParaRPr lang="zh-TW" altLang="en-US" dirty="0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522" y="2345906"/>
            <a:ext cx="491490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8" t="60548" r="34255" b="23874"/>
          <a:stretch/>
        </p:blipFill>
        <p:spPr bwMode="auto">
          <a:xfrm>
            <a:off x="4716016" y="5013176"/>
            <a:ext cx="1895168" cy="120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圓角矩形 9"/>
          <p:cNvSpPr/>
          <p:nvPr/>
        </p:nvSpPr>
        <p:spPr>
          <a:xfrm>
            <a:off x="5269032" y="3634263"/>
            <a:ext cx="3640119" cy="93573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手機綁定大陸格式</a:t>
            </a:r>
            <a:endParaRPr lang="en-US" altLang="zh-TW" sz="3200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需要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>11</a:t>
            </a:r>
            <a:r>
              <a:rPr lang="zh-TW" altLang="en-US" sz="3200" b="1" dirty="0">
                <a:solidFill>
                  <a:srgbClr val="FF0000"/>
                </a:solidFill>
              </a:rPr>
              <a:t>碼</a:t>
            </a:r>
          </a:p>
        </p:txBody>
      </p:sp>
      <p:sp>
        <p:nvSpPr>
          <p:cNvPr id="11" name="矩形 10"/>
          <p:cNvSpPr/>
          <p:nvPr/>
        </p:nvSpPr>
        <p:spPr>
          <a:xfrm>
            <a:off x="3134540" y="4353969"/>
            <a:ext cx="2134491" cy="2988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196198" y="2191179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1</a:t>
            </a:r>
            <a:endParaRPr lang="zh-TW" altLang="en-US" sz="2400" b="1" dirty="0"/>
          </a:p>
        </p:txBody>
      </p:sp>
      <p:sp>
        <p:nvSpPr>
          <p:cNvPr id="14" name="橢圓 13"/>
          <p:cNvSpPr/>
          <p:nvPr/>
        </p:nvSpPr>
        <p:spPr>
          <a:xfrm>
            <a:off x="6210824" y="1849686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2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4927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會員管理</a:t>
            </a:r>
            <a:r>
              <a:rPr lang="en-US" altLang="zh-TW" dirty="0" smtClean="0"/>
              <a:t>-</a:t>
            </a:r>
            <a:r>
              <a:rPr lang="zh-TW" altLang="en-US" dirty="0"/>
              <a:t>新增完成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5" t="25824" r="14551" b="13555"/>
          <a:stretch/>
        </p:blipFill>
        <p:spPr bwMode="auto">
          <a:xfrm>
            <a:off x="179512" y="1484784"/>
            <a:ext cx="8734885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5" t="31221" r="72446" b="38945"/>
          <a:stretch/>
        </p:blipFill>
        <p:spPr bwMode="auto">
          <a:xfrm>
            <a:off x="1979712" y="2060848"/>
            <a:ext cx="3370375" cy="4640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單箭頭接點 4"/>
          <p:cNvCxnSpPr>
            <a:stCxn id="6" idx="1"/>
          </p:cNvCxnSpPr>
          <p:nvPr/>
        </p:nvCxnSpPr>
        <p:spPr>
          <a:xfrm flipH="1">
            <a:off x="3419872" y="2988495"/>
            <a:ext cx="559235" cy="3684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3979107" y="2726885"/>
            <a:ext cx="1980029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</a:rPr>
              <a:t>上層管理者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/>
          <p:cNvCxnSpPr>
            <a:stCxn id="11" idx="1"/>
          </p:cNvCxnSpPr>
          <p:nvPr/>
        </p:nvCxnSpPr>
        <p:spPr>
          <a:xfrm flipH="1">
            <a:off x="3800838" y="3771002"/>
            <a:ext cx="559234" cy="900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360072" y="3509392"/>
            <a:ext cx="1261884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</a:rPr>
              <a:t>管理者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12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日誌統計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072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查看日誌</a:t>
            </a:r>
            <a:endParaRPr lang="zh-TW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9" t="26250" r="14874" b="9846"/>
          <a:stretch/>
        </p:blipFill>
        <p:spPr bwMode="auto">
          <a:xfrm>
            <a:off x="179511" y="1700808"/>
            <a:ext cx="8730027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5918449" y="188640"/>
            <a:ext cx="28803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/>
              <a:t>日誌統計</a:t>
            </a:r>
            <a:r>
              <a:rPr lang="en-US" altLang="zh-TW" sz="2000" b="1" dirty="0" smtClean="0"/>
              <a:t>&gt;</a:t>
            </a:r>
            <a:r>
              <a:rPr lang="zh-TW" altLang="en-US" sz="2000" b="1" dirty="0" smtClean="0"/>
              <a:t>操作日志</a:t>
            </a:r>
            <a:endParaRPr lang="zh-TW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6016767" y="825931"/>
            <a:ext cx="2778261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導出日誌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23179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啟動多媒體訊息發佈系統</a:t>
            </a:r>
            <a:endParaRPr lang="zh-TW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1412776"/>
            <a:ext cx="7655441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267744" y="6165304"/>
            <a:ext cx="4104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http://localhost:8512/vs/tologin.vs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796136" y="3140968"/>
            <a:ext cx="2232248" cy="100811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帳號</a:t>
            </a:r>
            <a:r>
              <a:rPr lang="en-US" altLang="zh-TW" dirty="0" smtClean="0"/>
              <a:t>:admin</a:t>
            </a:r>
          </a:p>
          <a:p>
            <a:pPr algn="ctr"/>
            <a:r>
              <a:rPr lang="zh-TW" altLang="en-US" dirty="0" smtClean="0"/>
              <a:t>密碼</a:t>
            </a:r>
            <a:r>
              <a:rPr lang="en-US" altLang="zh-TW" dirty="0" smtClean="0"/>
              <a:t>:admin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731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導出結果</a:t>
            </a:r>
            <a:r>
              <a:rPr lang="en-US" altLang="zh-TW" dirty="0" smtClean="0"/>
              <a:t>(Excel)</a:t>
            </a:r>
            <a:endParaRPr lang="zh-TW" alt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13" b="59464"/>
          <a:stretch/>
        </p:blipFill>
        <p:spPr bwMode="auto">
          <a:xfrm>
            <a:off x="467544" y="1484784"/>
            <a:ext cx="737959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69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業務模組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373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客戶管理</a:t>
            </a: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6" t="26293" r="14759" b="9708"/>
          <a:stretch/>
        </p:blipFill>
        <p:spPr bwMode="auto">
          <a:xfrm>
            <a:off x="179512" y="1556792"/>
            <a:ext cx="84827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5918449" y="188640"/>
            <a:ext cx="28803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/>
              <a:t>業務模組</a:t>
            </a:r>
            <a:r>
              <a:rPr lang="en-US" altLang="zh-TW" sz="2000" b="1" dirty="0" smtClean="0"/>
              <a:t>&gt;</a:t>
            </a:r>
            <a:r>
              <a:rPr lang="zh-TW" altLang="en-US" sz="2000" b="1" dirty="0" smtClean="0"/>
              <a:t>用戶管理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1726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訂單管理</a:t>
            </a:r>
            <a:endParaRPr lang="zh-TW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3" t="26344" r="14784" b="10186"/>
          <a:stretch/>
        </p:blipFill>
        <p:spPr bwMode="auto">
          <a:xfrm>
            <a:off x="395535" y="1628800"/>
            <a:ext cx="8387393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5918449" y="188640"/>
            <a:ext cx="28803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/>
              <a:t>業務模組</a:t>
            </a:r>
            <a:r>
              <a:rPr lang="en-US" altLang="zh-TW" sz="2000" b="1" dirty="0" smtClean="0"/>
              <a:t>&gt;</a:t>
            </a:r>
            <a:r>
              <a:rPr lang="zh-TW" altLang="en-US" sz="2000" b="1" dirty="0" smtClean="0"/>
              <a:t>訂單管理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81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計費策略</a:t>
            </a:r>
            <a:endParaRPr lang="zh-TW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9" t="26166" r="14618" b="14029"/>
          <a:stretch/>
        </p:blipFill>
        <p:spPr bwMode="auto">
          <a:xfrm>
            <a:off x="251520" y="1628800"/>
            <a:ext cx="8676522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5918449" y="188640"/>
            <a:ext cx="28803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/>
              <a:t>業務模組</a:t>
            </a:r>
            <a:r>
              <a:rPr lang="en-US" altLang="zh-TW" sz="2000" b="1" dirty="0" smtClean="0"/>
              <a:t>&gt;</a:t>
            </a:r>
            <a:r>
              <a:rPr lang="zh-TW" altLang="en-US" sz="2000" b="1" dirty="0"/>
              <a:t>計費策略</a:t>
            </a:r>
          </a:p>
        </p:txBody>
      </p:sp>
    </p:spTree>
    <p:extLst>
      <p:ext uri="{BB962C8B-B14F-4D97-AF65-F5344CB8AC3E}">
        <p14:creationId xmlns:p14="http://schemas.microsoft.com/office/powerpoint/2010/main" val="418435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訂單報表</a:t>
            </a:r>
            <a:endParaRPr lang="zh-TW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3" t="26380" r="14833" b="10706"/>
          <a:stretch/>
        </p:blipFill>
        <p:spPr bwMode="auto">
          <a:xfrm>
            <a:off x="179512" y="1412776"/>
            <a:ext cx="8610641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5918449" y="188640"/>
            <a:ext cx="28803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/>
              <a:t>業務模組</a:t>
            </a:r>
            <a:r>
              <a:rPr lang="en-US" altLang="zh-TW" sz="2000" b="1" dirty="0" smtClean="0"/>
              <a:t>&gt;</a:t>
            </a:r>
            <a:r>
              <a:rPr lang="zh-TW" altLang="en-US" sz="2000" b="1" dirty="0"/>
              <a:t>訂單報表</a:t>
            </a:r>
          </a:p>
        </p:txBody>
      </p:sp>
    </p:spTree>
    <p:extLst>
      <p:ext uri="{BB962C8B-B14F-4D97-AF65-F5344CB8AC3E}">
        <p14:creationId xmlns:p14="http://schemas.microsoft.com/office/powerpoint/2010/main" val="325534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終端裝置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550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新增</a:t>
            </a:r>
            <a:r>
              <a:rPr lang="zh-TW" altLang="en-US" dirty="0"/>
              <a:t>廣告機</a:t>
            </a:r>
          </a:p>
        </p:txBody>
      </p:sp>
      <p:sp>
        <p:nvSpPr>
          <p:cNvPr id="4" name="圓角矩形 3"/>
          <p:cNvSpPr/>
          <p:nvPr/>
        </p:nvSpPr>
        <p:spPr>
          <a:xfrm>
            <a:off x="5918449" y="188640"/>
            <a:ext cx="28803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/>
              <a:t>系統管理</a:t>
            </a:r>
            <a:r>
              <a:rPr lang="en-US" altLang="zh-TW" sz="2000" b="1" dirty="0" smtClean="0"/>
              <a:t>&gt;</a:t>
            </a:r>
            <a:r>
              <a:rPr lang="zh-TW" altLang="en-US" sz="2000" b="1" dirty="0" smtClean="0"/>
              <a:t>終端管理</a:t>
            </a:r>
            <a:endParaRPr lang="zh-TW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6016767" y="825931"/>
            <a:ext cx="2778261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Step 1.</a:t>
            </a:r>
            <a:r>
              <a:rPr lang="zh-TW" altLang="en-US" dirty="0" smtClean="0"/>
              <a:t>選擇管理者</a:t>
            </a:r>
            <a:endParaRPr lang="en-US" altLang="zh-TW" dirty="0" smtClean="0"/>
          </a:p>
          <a:p>
            <a:r>
              <a:rPr lang="en-US" altLang="zh-TW" dirty="0" smtClean="0"/>
              <a:t>Step 2.</a:t>
            </a:r>
            <a:r>
              <a:rPr lang="zh-TW" altLang="en-US" dirty="0"/>
              <a:t>新增</a:t>
            </a:r>
            <a:endParaRPr lang="en-US" altLang="zh-TW" dirty="0" smtClean="0"/>
          </a:p>
        </p:txBody>
      </p:sp>
      <p:pic>
        <p:nvPicPr>
          <p:cNvPr id="28675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0" t="26549" r="14564" b="10036"/>
          <a:stretch/>
        </p:blipFill>
        <p:spPr bwMode="auto">
          <a:xfrm>
            <a:off x="385781" y="1690533"/>
            <a:ext cx="8409247" cy="45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97" y="3212976"/>
            <a:ext cx="3672408" cy="3102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421785" y="2003248"/>
            <a:ext cx="792088" cy="4320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54984" y="2005477"/>
            <a:ext cx="792088" cy="4320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297852" y="1672159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1</a:t>
            </a:r>
            <a:endParaRPr lang="zh-TW" altLang="en-US" sz="2400" b="1" dirty="0"/>
          </a:p>
        </p:txBody>
      </p:sp>
      <p:sp>
        <p:nvSpPr>
          <p:cNvPr id="13" name="橢圓 12"/>
          <p:cNvSpPr/>
          <p:nvPr/>
        </p:nvSpPr>
        <p:spPr>
          <a:xfrm>
            <a:off x="5426341" y="2005477"/>
            <a:ext cx="432048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2</a:t>
            </a:r>
            <a:endParaRPr lang="zh-TW" altLang="en-US" sz="2400" b="1" dirty="0"/>
          </a:p>
        </p:txBody>
      </p:sp>
      <p:pic>
        <p:nvPicPr>
          <p:cNvPr id="14" name="內容版面配置區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1" b="26174"/>
          <a:stretch/>
        </p:blipFill>
        <p:spPr>
          <a:xfrm>
            <a:off x="3615360" y="3884542"/>
            <a:ext cx="5182194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4208077" y="4015102"/>
            <a:ext cx="1099221" cy="3463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" name="向下箭號 7"/>
          <p:cNvSpPr/>
          <p:nvPr/>
        </p:nvSpPr>
        <p:spPr>
          <a:xfrm rot="4400164">
            <a:off x="3531056" y="3871909"/>
            <a:ext cx="386245" cy="1099713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920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新增廣告</a:t>
            </a:r>
            <a:r>
              <a:rPr lang="zh-TW" altLang="en-US" dirty="0" smtClean="0"/>
              <a:t>機</a:t>
            </a:r>
            <a:r>
              <a:rPr lang="en-US" altLang="zh-TW" dirty="0" smtClean="0"/>
              <a:t>-</a:t>
            </a:r>
            <a:r>
              <a:rPr lang="zh-TW" altLang="en-US" dirty="0">
                <a:solidFill>
                  <a:srgbClr val="FF0000"/>
                </a:solidFill>
              </a:rPr>
              <a:t>錯誤</a:t>
            </a:r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4" t="24994" r="14764" b="13298"/>
          <a:stretch/>
        </p:blipFill>
        <p:spPr bwMode="auto">
          <a:xfrm>
            <a:off x="251520" y="1268760"/>
            <a:ext cx="8379111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62" y="4077072"/>
            <a:ext cx="3009900" cy="254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732240" y="2348880"/>
            <a:ext cx="129614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563888" y="3645024"/>
            <a:ext cx="194421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395536" y="5229200"/>
            <a:ext cx="4320480" cy="13910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識別碼重複</a:t>
            </a:r>
            <a:endParaRPr lang="en-US" altLang="zh-TW" sz="3200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sz="3200" b="1" dirty="0" smtClean="0">
                <a:solidFill>
                  <a:srgbClr val="FF0000"/>
                </a:solidFill>
              </a:rPr>
              <a:t>造成資料庫主鍵衝突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3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新增廣告機</a:t>
            </a:r>
            <a:r>
              <a:rPr lang="en-US" altLang="zh-TW" dirty="0"/>
              <a:t>-</a:t>
            </a:r>
            <a:r>
              <a:rPr lang="zh-TW" altLang="en-US" dirty="0" smtClean="0">
                <a:solidFill>
                  <a:srgbClr val="FF0000"/>
                </a:solidFill>
              </a:rPr>
              <a:t>錯誤</a:t>
            </a:r>
            <a:r>
              <a:rPr lang="zh-TW" altLang="en-US" dirty="0">
                <a:solidFill>
                  <a:srgbClr val="FF0000"/>
                </a:solidFill>
              </a:rPr>
              <a:t>訊息</a:t>
            </a:r>
            <a:endParaRPr lang="zh-TW" altLang="en-US" dirty="0"/>
          </a:p>
        </p:txBody>
      </p:sp>
      <p:pic>
        <p:nvPicPr>
          <p:cNvPr id="38916" name="Picture 4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1980" b="59141"/>
          <a:stretch/>
        </p:blipFill>
        <p:spPr bwMode="auto">
          <a:xfrm>
            <a:off x="323527" y="1340768"/>
            <a:ext cx="8518155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0" t="34451" r="25355" b="62853"/>
          <a:stretch/>
        </p:blipFill>
        <p:spPr bwMode="auto">
          <a:xfrm>
            <a:off x="566969" y="5191402"/>
            <a:ext cx="7796356" cy="484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6" r="51853" b="71771"/>
          <a:stretch/>
        </p:blipFill>
        <p:spPr bwMode="auto">
          <a:xfrm>
            <a:off x="408384" y="4604392"/>
            <a:ext cx="7984637" cy="340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接點 7"/>
          <p:cNvCxnSpPr/>
          <p:nvPr/>
        </p:nvCxnSpPr>
        <p:spPr>
          <a:xfrm>
            <a:off x="371090" y="3118108"/>
            <a:ext cx="50650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11560" y="3743320"/>
            <a:ext cx="778146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35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公正">
  <a:themeElements>
    <a:clrScheme name="角度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331</TotalTime>
  <Words>801</Words>
  <Application>Microsoft Office PowerPoint</Application>
  <PresentationFormat>如螢幕大小 (4:3)</PresentationFormat>
  <Paragraphs>213</Paragraphs>
  <Slides>55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2" baseType="lpstr">
      <vt:lpstr>微軟正黑體</vt:lpstr>
      <vt:lpstr>新細明體</vt:lpstr>
      <vt:lpstr>Calibri</vt:lpstr>
      <vt:lpstr>Franklin Gothic Book</vt:lpstr>
      <vt:lpstr>Perpetua</vt:lpstr>
      <vt:lpstr>Wingdings 2</vt:lpstr>
      <vt:lpstr>公正</vt:lpstr>
      <vt:lpstr>多媒體訊息發佈系統_測試</vt:lpstr>
      <vt:lpstr>目錄</vt:lpstr>
      <vt:lpstr>環境安裝</vt:lpstr>
      <vt:lpstr>安裝廣告管理平台</vt:lpstr>
      <vt:lpstr>啟動多媒體訊息發佈系統</vt:lpstr>
      <vt:lpstr>終端裝置</vt:lpstr>
      <vt:lpstr>新增廣告機</vt:lpstr>
      <vt:lpstr>新增廣告機-錯誤</vt:lpstr>
      <vt:lpstr>新增廣告機-錯誤訊息</vt:lpstr>
      <vt:lpstr>查看廣告牆狀態</vt:lpstr>
      <vt:lpstr>在線廣告牆狀態監控</vt:lpstr>
      <vt:lpstr>在線廣告牆狀態監控</vt:lpstr>
      <vt:lpstr>在線廣告牆狀態監控:log內容</vt:lpstr>
      <vt:lpstr>廣告製作</vt:lpstr>
      <vt:lpstr>素材管理</vt:lpstr>
      <vt:lpstr>素材管理-分類設定</vt:lpstr>
      <vt:lpstr>素材管理-分類新增完成</vt:lpstr>
      <vt:lpstr>素材管理-上傳素材</vt:lpstr>
      <vt:lpstr>廣告管理</vt:lpstr>
      <vt:lpstr>新增廣告</vt:lpstr>
      <vt:lpstr>設計廣告</vt:lpstr>
      <vt:lpstr>設計廣告-設定圖片</vt:lpstr>
      <vt:lpstr>設計廣告-設定圖片(成果)</vt:lpstr>
      <vt:lpstr>設計廣告-添加音樂</vt:lpstr>
      <vt:lpstr>設計廣告-視頻</vt:lpstr>
      <vt:lpstr>設計廣告-視頻(成果)</vt:lpstr>
      <vt:lpstr>設計廣告-Flash</vt:lpstr>
      <vt:lpstr>設計廣告-Flash(成果)</vt:lpstr>
      <vt:lpstr>設計廣告-網頁</vt:lpstr>
      <vt:lpstr>設計廣告-網頁(成果)</vt:lpstr>
      <vt:lpstr>設計廣告-時間</vt:lpstr>
      <vt:lpstr>設計廣告-插件:天氣</vt:lpstr>
      <vt:lpstr>設計廣告-插件:匯率插件</vt:lpstr>
      <vt:lpstr>設計廣告-插件:功能差件</vt:lpstr>
      <vt:lpstr>設計廣告-插件:世界時鐘</vt:lpstr>
      <vt:lpstr>設計廣告-插件:世界時鐘(成果)</vt:lpstr>
      <vt:lpstr>設計廣告-插件:世界時鐘</vt:lpstr>
      <vt:lpstr>設計廣告-新聞</vt:lpstr>
      <vt:lpstr>設計廣告-插件:擷屏</vt:lpstr>
      <vt:lpstr>設計廣告-文件</vt:lpstr>
      <vt:lpstr>發佈廣告</vt:lpstr>
      <vt:lpstr>選擇廣告機器</vt:lpstr>
      <vt:lpstr>選擇發佈節目</vt:lpstr>
      <vt:lpstr>發佈成果</vt:lpstr>
      <vt:lpstr>會員管理</vt:lpstr>
      <vt:lpstr>會員管理-新增會員</vt:lpstr>
      <vt:lpstr>會員管理-新增完成</vt:lpstr>
      <vt:lpstr>日誌統計</vt:lpstr>
      <vt:lpstr>查看日誌</vt:lpstr>
      <vt:lpstr>導出結果(Excel)</vt:lpstr>
      <vt:lpstr>業務模組</vt:lpstr>
      <vt:lpstr>客戶管理</vt:lpstr>
      <vt:lpstr>訂單管理</vt:lpstr>
      <vt:lpstr>計費策略</vt:lpstr>
      <vt:lpstr>訂單報表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mango</dc:creator>
  <cp:lastModifiedBy>LUNG YU TSAI</cp:lastModifiedBy>
  <cp:revision>44</cp:revision>
  <dcterms:created xsi:type="dcterms:W3CDTF">2014-08-19T13:59:05Z</dcterms:created>
  <dcterms:modified xsi:type="dcterms:W3CDTF">2014-08-19T20:17:58Z</dcterms:modified>
</cp:coreProperties>
</file>